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20.xml" ContentType="application/vnd.openxmlformats-officedocument.presentationml.slideMaster+xml"/>
  <Override PartName="/ppt/slideMasters/slideMaster3.xml" ContentType="application/vnd.openxmlformats-officedocument.presentationml.slideMaster+xml"/>
  <Override PartName="/ppt/slideMasters/slideMaster21.xml" ContentType="application/vnd.openxmlformats-officedocument.presentationml.slideMaster+xml"/>
  <Override PartName="/ppt/slideMasters/slideMaster4.xml" ContentType="application/vnd.openxmlformats-officedocument.presentationml.slideMaster+xml"/>
  <Override PartName="/ppt/slideMasters/slideMaster22.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23.xml" ContentType="application/vnd.openxmlformats-officedocument.presentationml.slideMaster+xml"/>
  <Override PartName="/ppt/slideMasters/slideMaster7.xml" ContentType="application/vnd.openxmlformats-officedocument.presentationml.slideMaster+xml"/>
  <Override PartName="/ppt/slideMasters/slideMaster24.xml" ContentType="application/vnd.openxmlformats-officedocument.presentationml.slideMaster+xml"/>
  <Override PartName="/ppt/slideMasters/slideMaster8.xml" ContentType="application/vnd.openxmlformats-officedocument.presentationml.slideMaster+xml"/>
  <Override PartName="/ppt/slideMasters/slideMaster25.xml" ContentType="application/vnd.openxmlformats-officedocument.presentationml.slideMaster+xml"/>
  <Override PartName="/ppt/slideMasters/slideMaster9.xml" ContentType="application/vnd.openxmlformats-officedocument.presentationml.slideMaster+xml"/>
  <Override PartName="/ppt/slideMasters/slideMaster26.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7.xml" ContentType="application/vnd.openxmlformats-officedocument.presentationml.slideMaster+xml"/>
  <Override PartName="/ppt/slideMasters/slideMaster28.xml" ContentType="application/vnd.openxmlformats-officedocument.presentationml.slideMaster+xml"/>
  <Override PartName="/ppt/slideMasters/slideMaster29.xml" ContentType="application/vnd.openxmlformats-officedocument.presentationml.slideMaster+xml"/>
  <Override PartName="/ppt/slideMasters/slideMaster30.xml" ContentType="application/vnd.openxmlformats-officedocument.presentationml.slideMaster+xml"/>
  <Override PartName="/ppt/slideMasters/slideMaster31.xml" ContentType="application/vnd.openxmlformats-officedocument.presentationml.slideMaster+xml"/>
  <Override PartName="/ppt/slideMasters/slideMaster32.xml" ContentType="application/vnd.openxmlformats-officedocument.presentationml.slideMaster+xml"/>
  <Override PartName="/ppt/slideMasters/slideMaster33.xml" ContentType="application/vnd.openxmlformats-officedocument.presentationml.slideMaster+xml"/>
  <Override PartName="/ppt/slideMasters/_rels/slideMaster1.xml.rels" ContentType="application/vnd.openxmlformats-package.relationships+xml"/>
  <Override PartName="/ppt/slideMasters/_rels/slideMaster22.xml.rels" ContentType="application/vnd.openxmlformats-package.relationships+xml"/>
  <Override PartName="/ppt/slideMasters/_rels/slideMaster2.xml.rels" ContentType="application/vnd.openxmlformats-package.relationships+xml"/>
  <Override PartName="/ppt/slideMasters/_rels/slideMaster20.xml.rels" ContentType="application/vnd.openxmlformats-package.relationships+xml"/>
  <Override PartName="/ppt/slideMasters/_rels/slideMaster3.xml.rels" ContentType="application/vnd.openxmlformats-package.relationships+xml"/>
  <Override PartName="/ppt/slideMasters/_rels/slideMaster21.xml.rels" ContentType="application/vnd.openxmlformats-package.relationships+xml"/>
  <Override PartName="/ppt/slideMasters/_rels/slideMaster4.xml.rels" ContentType="application/vnd.openxmlformats-package.relationships+xml"/>
  <Override PartName="/ppt/slideMasters/_rels/slideMaster5.xml.rels" ContentType="application/vnd.openxmlformats-package.relationships+xml"/>
  <Override PartName="/ppt/slideMasters/_rels/slideMaster23.xml.rels" ContentType="application/vnd.openxmlformats-package.relationships+xml"/>
  <Override PartName="/ppt/slideMasters/_rels/slideMaster6.xml.rels" ContentType="application/vnd.openxmlformats-package.relationships+xml"/>
  <Override PartName="/ppt/slideMasters/_rels/slideMaster24.xml.rels" ContentType="application/vnd.openxmlformats-package.relationships+xml"/>
  <Override PartName="/ppt/slideMasters/_rels/slideMaster7.xml.rels" ContentType="application/vnd.openxmlformats-package.relationships+xml"/>
  <Override PartName="/ppt/slideMasters/_rels/slideMaster25.xml.rels" ContentType="application/vnd.openxmlformats-package.relationships+xml"/>
  <Override PartName="/ppt/slideMasters/_rels/slideMaster8.xml.rels" ContentType="application/vnd.openxmlformats-package.relationships+xml"/>
  <Override PartName="/ppt/slideMasters/_rels/slideMaster26.xml.rels" ContentType="application/vnd.openxmlformats-package.relationships+xml"/>
  <Override PartName="/ppt/slideMasters/_rels/slideMaster9.xml.rels" ContentType="application/vnd.openxmlformats-package.relationships+xml"/>
  <Override PartName="/ppt/slideMasters/_rels/slideMaster10.xml.rels" ContentType="application/vnd.openxmlformats-package.relationships+xml"/>
  <Override PartName="/ppt/slideMasters/_rels/slideMaster11.xml.rels" ContentType="application/vnd.openxmlformats-package.relationships+xml"/>
  <Override PartName="/ppt/slideMasters/_rels/slideMaster12.xml.rels" ContentType="application/vnd.openxmlformats-package.relationships+xml"/>
  <Override PartName="/ppt/slideMasters/_rels/slideMaster13.xml.rels" ContentType="application/vnd.openxmlformats-package.relationships+xml"/>
  <Override PartName="/ppt/slideMasters/_rels/slideMaster14.xml.rels" ContentType="application/vnd.openxmlformats-package.relationships+xml"/>
  <Override PartName="/ppt/slideMasters/_rels/slideMaster15.xml.rels" ContentType="application/vnd.openxmlformats-package.relationships+xml"/>
  <Override PartName="/ppt/slideMasters/_rels/slideMaster16.xml.rels" ContentType="application/vnd.openxmlformats-package.relationships+xml"/>
  <Override PartName="/ppt/slideMasters/_rels/slideMaster17.xml.rels" ContentType="application/vnd.openxmlformats-package.relationships+xml"/>
  <Override PartName="/ppt/slideMasters/_rels/slideMaster18.xml.rels" ContentType="application/vnd.openxmlformats-package.relationships+xml"/>
  <Override PartName="/ppt/slideMasters/_rels/slideMaster19.xml.rels" ContentType="application/vnd.openxmlformats-package.relationships+xml"/>
  <Override PartName="/ppt/slideMasters/_rels/slideMaster27.xml.rels" ContentType="application/vnd.openxmlformats-package.relationships+xml"/>
  <Override PartName="/ppt/slideMasters/_rels/slideMaster28.xml.rels" ContentType="application/vnd.openxmlformats-package.relationships+xml"/>
  <Override PartName="/ppt/slideMasters/_rels/slideMaster29.xml.rels" ContentType="application/vnd.openxmlformats-package.relationships+xml"/>
  <Override PartName="/ppt/slideMasters/_rels/slideMaster30.xml.rels" ContentType="application/vnd.openxmlformats-package.relationships+xml"/>
  <Override PartName="/ppt/slideMasters/_rels/slideMaster31.xml.rels" ContentType="application/vnd.openxmlformats-package.relationships+xml"/>
  <Override PartName="/ppt/slideMasters/_rels/slideMaster32.xml.rels" ContentType="application/vnd.openxmlformats-package.relationships+xml"/>
  <Override PartName="/ppt/slideMasters/_rels/slideMaster33.xml.rels" ContentType="application/vnd.openxmlformats-package.relationships+xml"/>
  <Override PartName="/ppt/theme/theme26.xml" ContentType="application/vnd.openxmlformats-officedocument.theme+xml"/>
  <Override PartName="/ppt/theme/theme1.xml" ContentType="application/vnd.openxmlformats-officedocument.theme+xml"/>
  <Override PartName="/ppt/theme/theme27.xml" ContentType="application/vnd.openxmlformats-officedocument.theme+xml"/>
  <Override PartName="/ppt/theme/theme2.xml" ContentType="application/vnd.openxmlformats-officedocument.theme+xml"/>
  <Override PartName="/ppt/theme/theme28.xml" ContentType="application/vnd.openxmlformats-officedocument.theme+xml"/>
  <Override PartName="/ppt/theme/theme3.xml" ContentType="application/vnd.openxmlformats-officedocument.theme+xml"/>
  <Override PartName="/ppt/theme/theme29.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theme/theme12.xml" ContentType="application/vnd.openxmlformats-officedocument.theme+xml"/>
  <Override PartName="/ppt/theme/theme13.xml" ContentType="application/vnd.openxmlformats-officedocument.theme+xml"/>
  <Override PartName="/ppt/theme/theme14.xml" ContentType="application/vnd.openxmlformats-officedocument.theme+xml"/>
  <Override PartName="/ppt/theme/theme15.xml" ContentType="application/vnd.openxmlformats-officedocument.theme+xml"/>
  <Override PartName="/ppt/theme/theme16.xml" ContentType="application/vnd.openxmlformats-officedocument.theme+xml"/>
  <Override PartName="/ppt/theme/theme17.xml" ContentType="application/vnd.openxmlformats-officedocument.theme+xml"/>
  <Override PartName="/ppt/theme/theme18.xml" ContentType="application/vnd.openxmlformats-officedocument.theme+xml"/>
  <Override PartName="/ppt/theme/theme19.xml" ContentType="application/vnd.openxmlformats-officedocument.theme+xml"/>
  <Override PartName="/ppt/theme/theme20.xml" ContentType="application/vnd.openxmlformats-officedocument.theme+xml"/>
  <Override PartName="/ppt/theme/theme21.xml" ContentType="application/vnd.openxmlformats-officedocument.theme+xml"/>
  <Override PartName="/ppt/theme/theme22.xml" ContentType="application/vnd.openxmlformats-officedocument.theme+xml"/>
  <Override PartName="/ppt/theme/theme23.xml" ContentType="application/vnd.openxmlformats-officedocument.theme+xml"/>
  <Override PartName="/ppt/theme/theme24.xml" ContentType="application/vnd.openxmlformats-officedocument.theme+xml"/>
  <Override PartName="/ppt/theme/theme25.xml" ContentType="application/vnd.openxmlformats-officedocument.theme+xml"/>
  <Override PartName="/ppt/theme/theme30.xml" ContentType="application/vnd.openxmlformats-officedocument.theme+xml"/>
  <Override PartName="/ppt/theme/theme31.xml" ContentType="application/vnd.openxmlformats-officedocument.theme+xml"/>
  <Override PartName="/ppt/theme/theme32.xml" ContentType="application/vnd.openxmlformats-officedocument.theme+xml"/>
  <Override PartName="/ppt/theme/theme33.xml" ContentType="application/vnd.openxmlformats-officedocument.theme+xml"/>
  <Override PartName="/ppt/media/image1.png" ContentType="image/png"/>
  <Override PartName="/ppt/media/image2.png" ContentType="image/png"/>
  <Override PartName="/ppt/media/image3.png" ContentType="image/png"/>
  <Override PartName="/ppt/media/image4.png" ContentType="image/png"/>
  <Override PartName="/ppt/media/image5.png" ContentType="image/png"/>
  <Override PartName="/ppt/media/image6.png" ContentType="image/png"/>
  <Override PartName="/ppt/media/image7.png" ContentType="image/png"/>
  <Override PartName="/ppt/media/image8.png" ContentType="image/png"/>
  <Override PartName="/ppt/media/image9.png" ContentType="image/png"/>
  <Override PartName="/ppt/media/image10.png" ContentType="image/png"/>
  <Override PartName="/ppt/media/image11.png" ContentType="image/png"/>
  <Override PartName="/ppt/media/image12.png" ContentType="image/png"/>
  <Override PartName="/ppt/media/image13.png" ContentType="image/png"/>
  <Override PartName="/ppt/media/image14.png" ContentType="image/png"/>
  <Override PartName="/ppt/media/image15.png" ContentType="image/png"/>
  <Override PartName="/ppt/media/image16.png" ContentType="image/png"/>
  <Override PartName="/ppt/media/image17.png" ContentType="image/png"/>
  <Override PartName="/ppt/media/image18.png" ContentType="image/png"/>
  <Override PartName="/ppt/media/image19.png" ContentType="image/png"/>
  <Override PartName="/ppt/media/image20.png" ContentType="image/png"/>
  <Override PartName="/ppt/media/image21.png" ContentType="image/png"/>
  <Override PartName="/ppt/media/image22.png" ContentType="image/png"/>
  <Override PartName="/ppt/media/image23.png" ContentType="image/png"/>
  <Override PartName="/ppt/media/image24.png" ContentType="image/png"/>
  <Override PartName="/ppt/media/image25.png" ContentType="image/png"/>
  <Override PartName="/ppt/media/image26.png" ContentType="image/png"/>
  <Override PartName="/ppt/media/image27.png" ContentType="image/png"/>
  <Override PartName="/ppt/media/image28.png" ContentType="image/png"/>
  <Override PartName="/ppt/media/image29.png" ContentType="image/png"/>
  <Override PartName="/ppt/media/image30.png" ContentType="image/png"/>
  <Override PartName="/ppt/media/image31.png" ContentType="image/png"/>
  <Override PartName="/ppt/media/image32.png" ContentType="image/png"/>
  <Override PartName="/ppt/media/image33.png" ContentType="image/png"/>
  <Override PartName="/ppt/media/image34.png" ContentType="image/png"/>
  <Override PartName="/ppt/media/image35.png" ContentType="image/png"/>
  <Override PartName="/ppt/media/image36.png" ContentType="image/png"/>
  <Override PartName="/ppt/media/image37.png" ContentType="image/png"/>
  <Override PartName="/ppt/media/image38.png" ContentType="image/png"/>
  <Override PartName="/ppt/media/image39.png" ContentType="image/png"/>
  <Override PartName="/ppt/media/image40.png" ContentType="image/png"/>
  <Override PartName="/ppt/media/image41.png" ContentType="image/png"/>
  <Override PartName="/ppt/media/image42.png" ContentType="image/png"/>
  <Override PartName="/ppt/media/image43.png" ContentType="image/png"/>
  <Override PartName="/ppt/media/image44.png" ContentType="image/png"/>
  <Override PartName="/ppt/media/image45.png" ContentType="image/png"/>
  <Override PartName="/ppt/media/image46.png" ContentType="image/png"/>
  <Override PartName="/ppt/media/image47.png" ContentType="image/png"/>
  <Override PartName="/ppt/media/image48.png" ContentType="image/png"/>
  <Override PartName="/ppt/media/image49.png" ContentType="image/png"/>
  <Override PartName="/ppt/media/image50.png" ContentType="image/png"/>
  <Override PartName="/ppt/slideLayouts/slideLayout31.xml" ContentType="application/vnd.openxmlformats-officedocument.presentationml.slideLayout+xml"/>
  <Override PartName="/ppt/slideLayouts/slideLayout119.xml" ContentType="application/vnd.openxmlformats-officedocument.presentationml.slideLayout+xml"/>
  <Override PartName="/ppt/slideLayouts/slideLayout1.xml" ContentType="application/vnd.openxmlformats-officedocument.presentationml.slideLayout+xml"/>
  <Override PartName="/ppt/slideLayouts/slideLayout298.xml" ContentType="application/vnd.openxmlformats-officedocument.presentationml.slideLayout+xml"/>
  <Override PartName="/ppt/slideLayouts/slideLayout32.xml" ContentType="application/vnd.openxmlformats-officedocument.presentationml.slideLayout+xml"/>
  <Override PartName="/ppt/slideLayouts/slideLayout2.xml" ContentType="application/vnd.openxmlformats-officedocument.presentationml.slideLayout+xml"/>
  <Override PartName="/ppt/slideLayouts/slideLayout299.xml" ContentType="application/vnd.openxmlformats-officedocument.presentationml.slideLayout+xml"/>
  <Override PartName="/ppt/slideLayouts/slideLayout3.xml" ContentType="application/vnd.openxmlformats-officedocument.presentationml.slideLayout+xml"/>
  <Override PartName="/ppt/slideLayouts/slideLayout33.xml" ContentType="application/vnd.openxmlformats-officedocument.presentationml.slideLayout+xml"/>
  <Override PartName="/ppt/slideLayouts/slideLayout4.xml" ContentType="application/vnd.openxmlformats-officedocument.presentationml.slideLayout+xml"/>
  <Override PartName="/ppt/slideLayouts/slideLayout34.xml" ContentType="application/vnd.openxmlformats-officedocument.presentationml.slideLayout+xml"/>
  <Override PartName="/ppt/slideLayouts/slideLayout300.xml" ContentType="application/vnd.openxmlformats-officedocument.presentationml.slideLayout+xml"/>
  <Override PartName="/ppt/slideLayouts/slideLayout5.xml" ContentType="application/vnd.openxmlformats-officedocument.presentationml.slideLayout+xml"/>
  <Override PartName="/ppt/slideLayouts/slideLayout35.xml" ContentType="application/vnd.openxmlformats-officedocument.presentationml.slideLayout+xml"/>
  <Override PartName="/ppt/slideLayouts/slideLayout301.xml" ContentType="application/vnd.openxmlformats-officedocument.presentationml.slideLayout+xml"/>
  <Override PartName="/ppt/slideLayouts/slideLayout6.xml" ContentType="application/vnd.openxmlformats-officedocument.presentationml.slideLayout+xml"/>
  <Override PartName="/ppt/slideLayouts/slideLayout36.xml" ContentType="application/vnd.openxmlformats-officedocument.presentationml.slideLayout+xml"/>
  <Override PartName="/ppt/slideLayouts/slideLayout302.xml" ContentType="application/vnd.openxmlformats-officedocument.presentationml.slideLayout+xml"/>
  <Override PartName="/ppt/slideLayouts/slideLayout7.xml" ContentType="application/vnd.openxmlformats-officedocument.presentationml.slideLayout+xml"/>
  <Override PartName="/ppt/slideLayouts/slideLayout37.xml" ContentType="application/vnd.openxmlformats-officedocument.presentationml.slideLayout+xml"/>
  <Override PartName="/ppt/slideLayouts/slideLayout303.xml" ContentType="application/vnd.openxmlformats-officedocument.presentationml.slideLayout+xml"/>
  <Override PartName="/ppt/slideLayouts/slideLayout8.xml" ContentType="application/vnd.openxmlformats-officedocument.presentationml.slideLayout+xml"/>
  <Override PartName="/ppt/slideLayouts/slideLayout38.xml" ContentType="application/vnd.openxmlformats-officedocument.presentationml.slideLayout+xml"/>
  <Override PartName="/ppt/slideLayouts/slideLayout304.xml" ContentType="application/vnd.openxmlformats-officedocument.presentationml.slideLayout+xml"/>
  <Override PartName="/ppt/slideLayouts/slideLayout9.xml" ContentType="application/vnd.openxmlformats-officedocument.presentationml.slideLayout+xml"/>
  <Override PartName="/ppt/slideLayouts/slideLayout39.xml" ContentType="application/vnd.openxmlformats-officedocument.presentationml.slideLayout+xml"/>
  <Override PartName="/ppt/slideLayouts/slideLayout38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108.xml" ContentType="application/vnd.openxmlformats-officedocument.presentationml.slideLayout+xml"/>
  <Override PartName="/ppt/slideLayouts/slideLayout20.xml" ContentType="application/vnd.openxmlformats-officedocument.presentationml.slideLayout+xml"/>
  <Override PartName="/ppt/slideLayouts/slideLayout109.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118.xml" ContentType="application/vnd.openxmlformats-officedocument.presentationml.slideLayout+xml"/>
  <Override PartName="/ppt/slideLayouts/slideLayout30.xml" ContentType="application/vnd.openxmlformats-officedocument.presentationml.slideLayout+xml"/>
  <Override PartName="/ppt/slideLayouts/slideLayout128.xml" ContentType="application/vnd.openxmlformats-officedocument.presentationml.slideLayout+xml"/>
  <Override PartName="/ppt/slideLayouts/slideLayout40.xml" ContentType="application/vnd.openxmlformats-officedocument.presentationml.slideLayout+xml"/>
  <Override PartName="/ppt/slideLayouts/slideLayout129.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138.xml" ContentType="application/vnd.openxmlformats-officedocument.presentationml.slideLayout+xml"/>
  <Override PartName="/ppt/slideLayouts/slideLayout51.xml" ContentType="application/vnd.openxmlformats-officedocument.presentationml.slideLayout+xml"/>
  <Override PartName="/ppt/slideLayouts/slideLayout139.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148.xml" ContentType="application/vnd.openxmlformats-officedocument.presentationml.slideLayout+xml"/>
  <Override PartName="/ppt/slideLayouts/_rels/slideLayout35.xml.rels" ContentType="application/vnd.openxmlformats-package.relationships+xml"/>
  <Override PartName="/ppt/slideLayouts/_rels/slideLayout119.xml.rels" ContentType="application/vnd.openxmlformats-package.relationships+xml"/>
  <Override PartName="/ppt/slideLayouts/_rels/slideLayout298.xml.rels" ContentType="application/vnd.openxmlformats-package.relationships+xml"/>
  <Override PartName="/ppt/slideLayouts/_rels/slideLayout304.xml.rels" ContentType="application/vnd.openxmlformats-package.relationships+xml"/>
  <Override PartName="/ppt/slideLayouts/_rels/slideLayout1.xml.rels" ContentType="application/vnd.openxmlformats-package.relationships+xml"/>
  <Override PartName="/ppt/slideLayouts/_rels/slideLayout137.xml.rels" ContentType="application/vnd.openxmlformats-package.relationships+xml"/>
  <Override PartName="/ppt/slideLayouts/_rels/slideLayout31.xml.rels" ContentType="application/vnd.openxmlformats-package.relationships+xml"/>
  <Override PartName="/ppt/slideLayouts/_rels/slideLayout32.xml.rels" ContentType="application/vnd.openxmlformats-package.relationships+xml"/>
  <Override PartName="/ppt/slideLayouts/_rels/slideLayout2.xml.rels" ContentType="application/vnd.openxmlformats-package.relationships+xml"/>
  <Override PartName="/ppt/slideLayouts/_rels/slideLayout138.xml.rels" ContentType="application/vnd.openxmlformats-package.relationships+xml"/>
  <Override PartName="/ppt/slideLayouts/_rels/slideLayout299.xml.rels" ContentType="application/vnd.openxmlformats-package.relationships+xml"/>
  <Override PartName="/ppt/slideLayouts/_rels/slideLayout36.xml.rels" ContentType="application/vnd.openxmlformats-package.relationships+xml"/>
  <Override PartName="/ppt/slideLayouts/_rels/slideLayout33.xml.rels" ContentType="application/vnd.openxmlformats-package.relationships+xml"/>
  <Override PartName="/ppt/slideLayouts/_rels/slideLayout139.xml.rels" ContentType="application/vnd.openxmlformats-package.relationships+xml"/>
  <Override PartName="/ppt/slideLayouts/_rels/slideLayout3.xml.rels" ContentType="application/vnd.openxmlformats-package.relationships+xml"/>
  <Override PartName="/ppt/slideLayouts/_rels/slideLayout34.xml.rels" ContentType="application/vnd.openxmlformats-package.relationships+xml"/>
  <Override PartName="/ppt/slideLayouts/_rels/slideLayout118.xml.rels" ContentType="application/vnd.openxmlformats-package.relationships+xml"/>
  <Override PartName="/ppt/slideLayouts/_rels/slideLayout4.xml.rels" ContentType="application/vnd.openxmlformats-package.relationships+xml"/>
  <Override PartName="/ppt/slideLayouts/_rels/slideLayout300.xml.rels" ContentType="application/vnd.openxmlformats-package.relationships+xml"/>
  <Override PartName="/ppt/slideLayouts/_rels/slideLayout39.xml.rels" ContentType="application/vnd.openxmlformats-package.relationships+xml"/>
  <Override PartName="/ppt/slideLayouts/_rels/slideLayout5.xml.rels" ContentType="application/vnd.openxmlformats-package.relationships+xml"/>
  <Override PartName="/ppt/slideLayouts/_rels/slideLayout301.xml.rels" ContentType="application/vnd.openxmlformats-package.relationships+xml"/>
  <Override PartName="/ppt/slideLayouts/_rels/slideLayout6.xml.rels" ContentType="application/vnd.openxmlformats-package.relationships+xml"/>
  <Override PartName="/ppt/slideLayouts/_rels/slideLayout37.xml.rels" ContentType="application/vnd.openxmlformats-package.relationships+xml"/>
  <Override PartName="/ppt/slideLayouts/_rels/slideLayout302.xml.rels" ContentType="application/vnd.openxmlformats-package.relationships+xml"/>
  <Override PartName="/ppt/slideLayouts/_rels/slideLayout7.xml.rels" ContentType="application/vnd.openxmlformats-package.relationships+xml"/>
  <Override PartName="/ppt/slideLayouts/_rels/slideLayout38.xml.rels" ContentType="application/vnd.openxmlformats-package.relationships+xml"/>
  <Override PartName="/ppt/slideLayouts/_rels/slideLayout303.xml.rels" ContentType="application/vnd.openxmlformats-package.relationships+xml"/>
  <Override PartName="/ppt/slideLayouts/_rels/slideLayout8.xml.rels" ContentType="application/vnd.openxmlformats-package.relationships+xml"/>
  <Override PartName="/ppt/slideLayouts/_rels/slideLayout9.xml.rels" ContentType="application/vnd.openxmlformats-package.relationships+xml"/>
  <Override PartName="/ppt/slideLayouts/_rels/slideLayout389.xml.rels" ContentType="application/vnd.openxmlformats-package.relationships+xml"/>
  <Override PartName="/ppt/slideLayouts/_rels/slideLayout14.xml.rels" ContentType="application/vnd.openxmlformats-package.relationships+xml"/>
  <Override PartName="/ppt/slideLayouts/_rels/slideLayout10.xml.rels" ContentType="application/vnd.openxmlformats-package.relationships+xml"/>
  <Override PartName="/ppt/slideLayouts/_rels/slideLayout11.xml.rels" ContentType="application/vnd.openxmlformats-package.relationships+xml"/>
  <Override PartName="/ppt/slideLayouts/_rels/slideLayout12.xml.rels" ContentType="application/vnd.openxmlformats-package.relationships+xml"/>
  <Override PartName="/ppt/slideLayouts/_rels/slideLayout13.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290.xml.rels" ContentType="application/vnd.openxmlformats-package.relationships+xml"/>
  <Override PartName="/ppt/slideLayouts/_rels/slideLayout17.xml.rels" ContentType="application/vnd.openxmlformats-package.relationships+xml"/>
  <Override PartName="/ppt/slideLayouts/_rels/slideLayout291.xml.rels" ContentType="application/vnd.openxmlformats-package.relationships+xml"/>
  <Override PartName="/ppt/slideLayouts/_rels/slideLayout18.xml.rels" ContentType="application/vnd.openxmlformats-package.relationships+xml"/>
  <Override PartName="/ppt/slideLayouts/_rels/slideLayout292.xml.rels" ContentType="application/vnd.openxmlformats-package.relationships+xml"/>
  <Override PartName="/ppt/slideLayouts/_rels/slideLayout19.xml.rels" ContentType="application/vnd.openxmlformats-package.relationships+xml"/>
  <Override PartName="/ppt/slideLayouts/_rels/slideLayout108.xml.rels" ContentType="application/vnd.openxmlformats-package.relationships+xml"/>
  <Override PartName="/ppt/slideLayouts/_rels/slideLayout24.xml.rels" ContentType="application/vnd.openxmlformats-package.relationships+xml"/>
  <Override PartName="/ppt/slideLayouts/_rels/slideLayout20.xml.rels" ContentType="application/vnd.openxmlformats-package.relationships+xml"/>
  <Override PartName="/ppt/slideLayouts/_rels/slideLayout109.xml.rels" ContentType="application/vnd.openxmlformats-package.relationships+xml"/>
  <Override PartName="/ppt/slideLayouts/_rels/slideLayout25.xml.rels" ContentType="application/vnd.openxmlformats-package.relationships+xml"/>
  <Override PartName="/ppt/slideLayouts/_rels/slideLayout21.xml.rels" ContentType="application/vnd.openxmlformats-package.relationships+xml"/>
  <Override PartName="/ppt/slideLayouts/_rels/slideLayout22.xml.rels" ContentType="application/vnd.openxmlformats-package.relationships+xml"/>
  <Override PartName="/ppt/slideLayouts/_rels/slideLayout23.xml.rels" ContentType="application/vnd.openxmlformats-package.relationships+xml"/>
  <Override PartName="/ppt/slideLayouts/_rels/slideLayout26.xml.rels" ContentType="application/vnd.openxmlformats-package.relationships+xml"/>
  <Override PartName="/ppt/slideLayouts/_rels/slideLayout27.xml.rels" ContentType="application/vnd.openxmlformats-package.relationships+xml"/>
  <Override PartName="/ppt/slideLayouts/_rels/slideLayout28.xml.rels" ContentType="application/vnd.openxmlformats-package.relationships+xml"/>
  <Override PartName="/ppt/slideLayouts/_rels/slideLayout29.xml.rels" ContentType="application/vnd.openxmlformats-package.relationships+xml"/>
  <Override PartName="/ppt/slideLayouts/_rels/slideLayout30.xml.rels" ContentType="application/vnd.openxmlformats-package.relationships+xml"/>
  <Override PartName="/ppt/slideLayouts/_rels/slideLayout128.xml.rels" ContentType="application/vnd.openxmlformats-package.relationships+xml"/>
  <Override PartName="/ppt/slideLayouts/_rels/slideLayout44.xml.rels" ContentType="application/vnd.openxmlformats-package.relationships+xml"/>
  <Override PartName="/ppt/slideLayouts/_rels/slideLayout40.xml.rels" ContentType="application/vnd.openxmlformats-package.relationships+xml"/>
  <Override PartName="/ppt/slideLayouts/_rels/slideLayout129.xml.rels" ContentType="application/vnd.openxmlformats-package.relationships+xml"/>
  <Override PartName="/ppt/slideLayouts/_rels/slideLayout45.xml.rels" ContentType="application/vnd.openxmlformats-package.relationships+xml"/>
  <Override PartName="/ppt/slideLayouts/_rels/slideLayout41.xml.rels" ContentType="application/vnd.openxmlformats-package.relationships+xml"/>
  <Override PartName="/ppt/slideLayouts/_rels/slideLayout42.xml.rels" ContentType="application/vnd.openxmlformats-package.relationships+xml"/>
  <Override PartName="/ppt/slideLayouts/_rels/slideLayout43.xml.rels" ContentType="application/vnd.openxmlformats-package.relationships+xml"/>
  <Override PartName="/ppt/slideLayouts/_rels/slideLayout46.xml.rels" ContentType="application/vnd.openxmlformats-package.relationships+xml"/>
  <Override PartName="/ppt/slideLayouts/_rels/slideLayout47.xml.rels" ContentType="application/vnd.openxmlformats-package.relationships+xml"/>
  <Override PartName="/ppt/slideLayouts/_rels/slideLayout48.xml.rels" ContentType="application/vnd.openxmlformats-package.relationships+xml"/>
  <Override PartName="/ppt/slideLayouts/_rels/slideLayout49.xml.rels" ContentType="application/vnd.openxmlformats-package.relationships+xml"/>
  <Override PartName="/ppt/slideLayouts/_rels/slideLayout50.xml.rels" ContentType="application/vnd.openxmlformats-package.relationships+xml"/>
  <Override PartName="/ppt/slideLayouts/_rels/slideLayout51.xml.rels" ContentType="application/vnd.openxmlformats-package.relationships+xml"/>
  <Override PartName="/ppt/slideLayouts/_rels/slideLayout52.xml.rels" ContentType="application/vnd.openxmlformats-package.relationships+xml"/>
  <Override PartName="/ppt/slideLayouts/_rels/slideLayout53.xml.rels" ContentType="application/vnd.openxmlformats-package.relationships+xml"/>
  <Override PartName="/ppt/slideLayouts/_rels/slideLayout54.xml.rels" ContentType="application/vnd.openxmlformats-package.relationships+xml"/>
  <Override PartName="/ppt/slideLayouts/_rels/slideLayout55.xml.rels" ContentType="application/vnd.openxmlformats-package.relationships+xml"/>
  <Override PartName="/ppt/slideLayouts/_rels/slideLayout56.xml.rels" ContentType="application/vnd.openxmlformats-package.relationships+xml"/>
  <Override PartName="/ppt/slideLayouts/_rels/slideLayout57.xml.rels" ContentType="application/vnd.openxmlformats-package.relationships+xml"/>
  <Override PartName="/ppt/slideLayouts/_rels/slideLayout58.xml.rels" ContentType="application/vnd.openxmlformats-package.relationships+xml"/>
  <Override PartName="/ppt/slideLayouts/_rels/slideLayout59.xml.rels" ContentType="application/vnd.openxmlformats-package.relationships+xml"/>
  <Override PartName="/ppt/slideLayouts/_rels/slideLayout148.xml.rels" ContentType="application/vnd.openxmlformats-package.relationships+xml"/>
  <Override PartName="/ppt/slideLayouts/_rels/slideLayout60.xml.rels" ContentType="application/vnd.openxmlformats-package.relationships+xml"/>
  <Override PartName="/ppt/slideLayouts/_rels/slideLayout149.xml.rels" ContentType="application/vnd.openxmlformats-package.relationships+xml"/>
  <Override PartName="/ppt/slideLayouts/_rels/slideLayout61.xml.rels" ContentType="application/vnd.openxmlformats-package.relationships+xml"/>
  <Override PartName="/ppt/slideLayouts/_rels/slideLayout200.xml.rels" ContentType="application/vnd.openxmlformats-package.relationships+xml"/>
  <Override PartName="/ppt/slideLayouts/_rels/slideLayout62.xml.rels" ContentType="application/vnd.openxmlformats-package.relationships+xml"/>
  <Override PartName="/ppt/slideLayouts/_rels/slideLayout201.xml.rels" ContentType="application/vnd.openxmlformats-package.relationships+xml"/>
  <Override PartName="/ppt/slideLayouts/_rels/slideLayout63.xml.rels" ContentType="application/vnd.openxmlformats-package.relationships+xml"/>
  <Override PartName="/ppt/slideLayouts/_rels/slideLayout202.xml.rels" ContentType="application/vnd.openxmlformats-package.relationships+xml"/>
  <Override PartName="/ppt/slideLayouts/_rels/slideLayout64.xml.rels" ContentType="application/vnd.openxmlformats-package.relationships+xml"/>
  <Override PartName="/ppt/slideLayouts/_rels/slideLayout203.xml.rels" ContentType="application/vnd.openxmlformats-package.relationships+xml"/>
  <Override PartName="/ppt/slideLayouts/_rels/slideLayout65.xml.rels" ContentType="application/vnd.openxmlformats-package.relationships+xml"/>
  <Override PartName="/ppt/slideLayouts/_rels/slideLayout204.xml.rels" ContentType="application/vnd.openxmlformats-package.relationships+xml"/>
  <Override PartName="/ppt/slideLayouts/_rels/slideLayout66.xml.rels" ContentType="application/vnd.openxmlformats-package.relationships+xml"/>
  <Override PartName="/ppt/slideLayouts/_rels/slideLayout205.xml.rels" ContentType="application/vnd.openxmlformats-package.relationships+xml"/>
  <Override PartName="/ppt/slideLayouts/_rels/slideLayout67.xml.rels" ContentType="application/vnd.openxmlformats-package.relationships+xml"/>
  <Override PartName="/ppt/slideLayouts/_rels/slideLayout206.xml.rels" ContentType="application/vnd.openxmlformats-package.relationships+xml"/>
  <Override PartName="/ppt/slideLayouts/_rels/slideLayout68.xml.rels" ContentType="application/vnd.openxmlformats-package.relationships+xml"/>
  <Override PartName="/ppt/slideLayouts/_rels/slideLayout207.xml.rels" ContentType="application/vnd.openxmlformats-package.relationships+xml"/>
  <Override PartName="/ppt/slideLayouts/_rels/slideLayout69.xml.rels" ContentType="application/vnd.openxmlformats-package.relationships+xml"/>
  <Override PartName="/ppt/slideLayouts/_rels/slideLayout208.xml.rels" ContentType="application/vnd.openxmlformats-package.relationships+xml"/>
  <Override PartName="/ppt/slideLayouts/_rels/slideLayout158.xml.rels" ContentType="application/vnd.openxmlformats-package.relationships+xml"/>
  <Override PartName="/ppt/slideLayouts/_rels/slideLayout70.xml.rels" ContentType="application/vnd.openxmlformats-package.relationships+xml"/>
  <Override PartName="/ppt/slideLayouts/_rels/slideLayout159.xml.rels" ContentType="application/vnd.openxmlformats-package.relationships+xml"/>
  <Override PartName="/ppt/slideLayouts/_rels/slideLayout71.xml.rels" ContentType="application/vnd.openxmlformats-package.relationships+xml"/>
  <Override PartName="/ppt/slideLayouts/_rels/slideLayout210.xml.rels" ContentType="application/vnd.openxmlformats-package.relationships+xml"/>
  <Override PartName="/ppt/slideLayouts/_rels/slideLayout72.xml.rels" ContentType="application/vnd.openxmlformats-package.relationships+xml"/>
  <Override PartName="/ppt/slideLayouts/_rels/slideLayout211.xml.rels" ContentType="application/vnd.openxmlformats-package.relationships+xml"/>
  <Override PartName="/ppt/slideLayouts/_rels/slideLayout73.xml.rels" ContentType="application/vnd.openxmlformats-package.relationships+xml"/>
  <Override PartName="/ppt/slideLayouts/_rels/slideLayout212.xml.rels" ContentType="application/vnd.openxmlformats-package.relationships+xml"/>
  <Override PartName="/ppt/slideLayouts/_rels/slideLayout74.xml.rels" ContentType="application/vnd.openxmlformats-package.relationships+xml"/>
  <Override PartName="/ppt/slideLayouts/_rels/slideLayout213.xml.rels" ContentType="application/vnd.openxmlformats-package.relationships+xml"/>
  <Override PartName="/ppt/slideLayouts/_rels/slideLayout75.xml.rels" ContentType="application/vnd.openxmlformats-package.relationships+xml"/>
  <Override PartName="/ppt/slideLayouts/_rels/slideLayout214.xml.rels" ContentType="application/vnd.openxmlformats-package.relationships+xml"/>
  <Override PartName="/ppt/slideLayouts/_rels/slideLayout76.xml.rels" ContentType="application/vnd.openxmlformats-package.relationships+xml"/>
  <Override PartName="/ppt/slideLayouts/_rels/slideLayout215.xml.rels" ContentType="application/vnd.openxmlformats-package.relationships+xml"/>
  <Override PartName="/ppt/slideLayouts/_rels/slideLayout77.xml.rels" ContentType="application/vnd.openxmlformats-package.relationships+xml"/>
  <Override PartName="/ppt/slideLayouts/_rels/slideLayout216.xml.rels" ContentType="application/vnd.openxmlformats-package.relationships+xml"/>
  <Override PartName="/ppt/slideLayouts/_rels/slideLayout78.xml.rels" ContentType="application/vnd.openxmlformats-package.relationships+xml"/>
  <Override PartName="/ppt/slideLayouts/_rels/slideLayout217.xml.rels" ContentType="application/vnd.openxmlformats-package.relationships+xml"/>
  <Override PartName="/ppt/slideLayouts/_rels/slideLayout79.xml.rels" ContentType="application/vnd.openxmlformats-package.relationships+xml"/>
  <Override PartName="/ppt/slideLayouts/_rels/slideLayout218.xml.rels" ContentType="application/vnd.openxmlformats-package.relationships+xml"/>
  <Override PartName="/ppt/slideLayouts/_rels/slideLayout168.xml.rels" ContentType="application/vnd.openxmlformats-package.relationships+xml"/>
  <Override PartName="/ppt/slideLayouts/_rels/slideLayout80.xml.rels" ContentType="application/vnd.openxmlformats-package.relationships+xml"/>
  <Override PartName="/ppt/slideLayouts/_rels/slideLayout169.xml.rels" ContentType="application/vnd.openxmlformats-package.relationships+xml"/>
  <Override PartName="/ppt/slideLayouts/_rels/slideLayout81.xml.rels" ContentType="application/vnd.openxmlformats-package.relationships+xml"/>
  <Override PartName="/ppt/slideLayouts/_rels/slideLayout220.xml.rels" ContentType="application/vnd.openxmlformats-package.relationships+xml"/>
  <Override PartName="/ppt/slideLayouts/_rels/slideLayout82.xml.rels" ContentType="application/vnd.openxmlformats-package.relationships+xml"/>
  <Override PartName="/ppt/slideLayouts/_rels/slideLayout221.xml.rels" ContentType="application/vnd.openxmlformats-package.relationships+xml"/>
  <Override PartName="/ppt/slideLayouts/_rels/slideLayout83.xml.rels" ContentType="application/vnd.openxmlformats-package.relationships+xml"/>
  <Override PartName="/ppt/slideLayouts/_rels/slideLayout222.xml.rels" ContentType="application/vnd.openxmlformats-package.relationships+xml"/>
  <Override PartName="/ppt/slideLayouts/_rels/slideLayout84.xml.rels" ContentType="application/vnd.openxmlformats-package.relationships+xml"/>
  <Override PartName="/ppt/slideLayouts/_rels/slideLayout223.xml.rels" ContentType="application/vnd.openxmlformats-package.relationships+xml"/>
  <Override PartName="/ppt/slideLayouts/_rels/slideLayout85.xml.rels" ContentType="application/vnd.openxmlformats-package.relationships+xml"/>
  <Override PartName="/ppt/slideLayouts/_rels/slideLayout224.xml.rels" ContentType="application/vnd.openxmlformats-package.relationships+xml"/>
  <Override PartName="/ppt/slideLayouts/_rels/slideLayout86.xml.rels" ContentType="application/vnd.openxmlformats-package.relationships+xml"/>
  <Override PartName="/ppt/slideLayouts/_rels/slideLayout225.xml.rels" ContentType="application/vnd.openxmlformats-package.relationships+xml"/>
  <Override PartName="/ppt/slideLayouts/_rels/slideLayout87.xml.rels" ContentType="application/vnd.openxmlformats-package.relationships+xml"/>
  <Override PartName="/ppt/slideLayouts/_rels/slideLayout226.xml.rels" ContentType="application/vnd.openxmlformats-package.relationships+xml"/>
  <Override PartName="/ppt/slideLayouts/_rels/slideLayout88.xml.rels" ContentType="application/vnd.openxmlformats-package.relationships+xml"/>
  <Override PartName="/ppt/slideLayouts/_rels/slideLayout227.xml.rels" ContentType="application/vnd.openxmlformats-package.relationships+xml"/>
  <Override PartName="/ppt/slideLayouts/_rels/slideLayout89.xml.rels" ContentType="application/vnd.openxmlformats-package.relationships+xml"/>
  <Override PartName="/ppt/slideLayouts/_rels/slideLayout228.xml.rels" ContentType="application/vnd.openxmlformats-package.relationships+xml"/>
  <Override PartName="/ppt/slideLayouts/_rels/slideLayout178.xml.rels" ContentType="application/vnd.openxmlformats-package.relationships+xml"/>
  <Override PartName="/ppt/slideLayouts/_rels/slideLayout90.xml.rels" ContentType="application/vnd.openxmlformats-package.relationships+xml"/>
  <Override PartName="/ppt/slideLayouts/_rels/slideLayout179.xml.rels" ContentType="application/vnd.openxmlformats-package.relationships+xml"/>
  <Override PartName="/ppt/slideLayouts/_rels/slideLayout91.xml.rels" ContentType="application/vnd.openxmlformats-package.relationships+xml"/>
  <Override PartName="/ppt/slideLayouts/_rels/slideLayout230.xml.rels" ContentType="application/vnd.openxmlformats-package.relationships+xml"/>
  <Override PartName="/ppt/slideLayouts/_rels/slideLayout92.xml.rels" ContentType="application/vnd.openxmlformats-package.relationships+xml"/>
  <Override PartName="/ppt/slideLayouts/_rels/slideLayout231.xml.rels" ContentType="application/vnd.openxmlformats-package.relationships+xml"/>
  <Override PartName="/ppt/slideLayouts/_rels/slideLayout93.xml.rels" ContentType="application/vnd.openxmlformats-package.relationships+xml"/>
  <Override PartName="/ppt/slideLayouts/_rels/slideLayout232.xml.rels" ContentType="application/vnd.openxmlformats-package.relationships+xml"/>
  <Override PartName="/ppt/slideLayouts/_rels/slideLayout94.xml.rels" ContentType="application/vnd.openxmlformats-package.relationships+xml"/>
  <Override PartName="/ppt/slideLayouts/_rels/slideLayout233.xml.rels" ContentType="application/vnd.openxmlformats-package.relationships+xml"/>
  <Override PartName="/ppt/slideLayouts/_rels/slideLayout95.xml.rels" ContentType="application/vnd.openxmlformats-package.relationships+xml"/>
  <Override PartName="/ppt/slideLayouts/_rels/slideLayout234.xml.rels" ContentType="application/vnd.openxmlformats-package.relationships+xml"/>
  <Override PartName="/ppt/slideLayouts/_rels/slideLayout96.xml.rels" ContentType="application/vnd.openxmlformats-package.relationships+xml"/>
  <Override PartName="/ppt/slideLayouts/_rels/slideLayout235.xml.rels" ContentType="application/vnd.openxmlformats-package.relationships+xml"/>
  <Override PartName="/ppt/slideLayouts/_rels/slideLayout97.xml.rels" ContentType="application/vnd.openxmlformats-package.relationships+xml"/>
  <Override PartName="/ppt/slideLayouts/_rels/slideLayout236.xml.rels" ContentType="application/vnd.openxmlformats-package.relationships+xml"/>
  <Override PartName="/ppt/slideLayouts/_rels/slideLayout98.xml.rels" ContentType="application/vnd.openxmlformats-package.relationships+xml"/>
  <Override PartName="/ppt/slideLayouts/_rels/slideLayout237.xml.rels" ContentType="application/vnd.openxmlformats-package.relationships+xml"/>
  <Override PartName="/ppt/slideLayouts/_rels/slideLayout99.xml.rels" ContentType="application/vnd.openxmlformats-package.relationships+xml"/>
  <Override PartName="/ppt/slideLayouts/_rels/slideLayout238.xml.rels" ContentType="application/vnd.openxmlformats-package.relationships+xml"/>
  <Override PartName="/ppt/slideLayouts/_rels/slideLayout391.xml.rels" ContentType="application/vnd.openxmlformats-package.relationships+xml"/>
  <Override PartName="/ppt/slideLayouts/_rels/slideLayout100.xml.rels" ContentType="application/vnd.openxmlformats-package.relationships+xml"/>
  <Override PartName="/ppt/slideLayouts/_rels/slideLayout392.xml.rels" ContentType="application/vnd.openxmlformats-package.relationships+xml"/>
  <Override PartName="/ppt/slideLayouts/_rels/slideLayout101.xml.rels" ContentType="application/vnd.openxmlformats-package.relationships+xml"/>
  <Override PartName="/ppt/slideLayouts/_rels/slideLayout393.xml.rels" ContentType="application/vnd.openxmlformats-package.relationships+xml"/>
  <Override PartName="/ppt/slideLayouts/_rels/slideLayout102.xml.rels" ContentType="application/vnd.openxmlformats-package.relationships+xml"/>
  <Override PartName="/ppt/slideLayouts/_rels/slideLayout394.xml.rels" ContentType="application/vnd.openxmlformats-package.relationships+xml"/>
  <Override PartName="/ppt/slideLayouts/_rels/slideLayout103.xml.rels" ContentType="application/vnd.openxmlformats-package.relationships+xml"/>
  <Override PartName="/ppt/slideLayouts/_rels/slideLayout395.xml.rels" ContentType="application/vnd.openxmlformats-package.relationships+xml"/>
  <Override PartName="/ppt/slideLayouts/_rels/slideLayout104.xml.rels" ContentType="application/vnd.openxmlformats-package.relationships+xml"/>
  <Override PartName="/ppt/slideLayouts/_rels/slideLayout396.xml.rels" ContentType="application/vnd.openxmlformats-package.relationships+xml"/>
  <Override PartName="/ppt/slideLayouts/_rels/slideLayout105.xml.rels" ContentType="application/vnd.openxmlformats-package.relationships+xml"/>
  <Override PartName="/ppt/slideLayouts/_rels/slideLayout106.xml.rels" ContentType="application/vnd.openxmlformats-package.relationships+xml"/>
  <Override PartName="/ppt/slideLayouts/_rels/slideLayout107.xml.rels" ContentType="application/vnd.openxmlformats-package.relationships+xml"/>
  <Override PartName="/ppt/slideLayouts/_rels/slideLayout110.xml.rels" ContentType="application/vnd.openxmlformats-package.relationships+xml"/>
  <Override PartName="/ppt/slideLayouts/_rels/slideLayout111.xml.rels" ContentType="application/vnd.openxmlformats-package.relationships+xml"/>
  <Override PartName="/ppt/slideLayouts/_rels/slideLayout112.xml.rels" ContentType="application/vnd.openxmlformats-package.relationships+xml"/>
  <Override PartName="/ppt/slideLayouts/_rels/slideLayout113.xml.rels" ContentType="application/vnd.openxmlformats-package.relationships+xml"/>
  <Override PartName="/ppt/slideLayouts/_rels/slideLayout114.xml.rels" ContentType="application/vnd.openxmlformats-package.relationships+xml"/>
  <Override PartName="/ppt/slideLayouts/_rels/slideLayout115.xml.rels" ContentType="application/vnd.openxmlformats-package.relationships+xml"/>
  <Override PartName="/ppt/slideLayouts/_rels/slideLayout116.xml.rels" ContentType="application/vnd.openxmlformats-package.relationships+xml"/>
  <Override PartName="/ppt/slideLayouts/_rels/slideLayout117.xml.rels" ContentType="application/vnd.openxmlformats-package.relationships+xml"/>
  <Override PartName="/ppt/slideLayouts/_rels/slideLayout120.xml.rels" ContentType="application/vnd.openxmlformats-package.relationships+xml"/>
  <Override PartName="/ppt/slideLayouts/_rels/slideLayout121.xml.rels" ContentType="application/vnd.openxmlformats-package.relationships+xml"/>
  <Override PartName="/ppt/slideLayouts/_rels/slideLayout122.xml.rels" ContentType="application/vnd.openxmlformats-package.relationships+xml"/>
  <Override PartName="/ppt/slideLayouts/_rels/slideLayout123.xml.rels" ContentType="application/vnd.openxmlformats-package.relationships+xml"/>
  <Override PartName="/ppt/slideLayouts/_rels/slideLayout124.xml.rels" ContentType="application/vnd.openxmlformats-package.relationships+xml"/>
  <Override PartName="/ppt/slideLayouts/_rels/slideLayout125.xml.rels" ContentType="application/vnd.openxmlformats-package.relationships+xml"/>
  <Override PartName="/ppt/slideLayouts/_rels/slideLayout126.xml.rels" ContentType="application/vnd.openxmlformats-package.relationships+xml"/>
  <Override PartName="/ppt/slideLayouts/_rels/slideLayout127.xml.rels" ContentType="application/vnd.openxmlformats-package.relationships+xml"/>
  <Override PartName="/ppt/slideLayouts/_rels/slideLayout130.xml.rels" ContentType="application/vnd.openxmlformats-package.relationships+xml"/>
  <Override PartName="/ppt/slideLayouts/_rels/slideLayout131.xml.rels" ContentType="application/vnd.openxmlformats-package.relationships+xml"/>
  <Override PartName="/ppt/slideLayouts/_rels/slideLayout132.xml.rels" ContentType="application/vnd.openxmlformats-package.relationships+xml"/>
  <Override PartName="/ppt/slideLayouts/_rels/slideLayout133.xml.rels" ContentType="application/vnd.openxmlformats-package.relationships+xml"/>
  <Override PartName="/ppt/slideLayouts/_rels/slideLayout134.xml.rels" ContentType="application/vnd.openxmlformats-package.relationships+xml"/>
  <Override PartName="/ppt/slideLayouts/_rels/slideLayout135.xml.rels" ContentType="application/vnd.openxmlformats-package.relationships+xml"/>
  <Override PartName="/ppt/slideLayouts/_rels/slideLayout136.xml.rels" ContentType="application/vnd.openxmlformats-package.relationships+xml"/>
  <Override PartName="/ppt/slideLayouts/_rels/slideLayout140.xml.rels" ContentType="application/vnd.openxmlformats-package.relationships+xml"/>
  <Override PartName="/ppt/slideLayouts/_rels/slideLayout141.xml.rels" ContentType="application/vnd.openxmlformats-package.relationships+xml"/>
  <Override PartName="/ppt/slideLayouts/_rels/slideLayout142.xml.rels" ContentType="application/vnd.openxmlformats-package.relationships+xml"/>
  <Override PartName="/ppt/slideLayouts/_rels/slideLayout143.xml.rels" ContentType="application/vnd.openxmlformats-package.relationships+xml"/>
  <Override PartName="/ppt/slideLayouts/_rels/slideLayout144.xml.rels" ContentType="application/vnd.openxmlformats-package.relationships+xml"/>
  <Override PartName="/ppt/slideLayouts/_rels/slideLayout145.xml.rels" ContentType="application/vnd.openxmlformats-package.relationships+xml"/>
  <Override PartName="/ppt/slideLayouts/_rels/slideLayout146.xml.rels" ContentType="application/vnd.openxmlformats-package.relationships+xml"/>
  <Override PartName="/ppt/slideLayouts/_rels/slideLayout147.xml.rels" ContentType="application/vnd.openxmlformats-package.relationships+xml"/>
  <Override PartName="/ppt/slideLayouts/_rels/slideLayout307.xml.rels" ContentType="application/vnd.openxmlformats-package.relationships+xml"/>
  <Override PartName="/ppt/slideLayouts/_rels/slideLayout150.xml.rels" ContentType="application/vnd.openxmlformats-package.relationships+xml"/>
  <Override PartName="/ppt/slideLayouts/_rels/slideLayout308.xml.rels" ContentType="application/vnd.openxmlformats-package.relationships+xml"/>
  <Override PartName="/ppt/slideLayouts/_rels/slideLayout151.xml.rels" ContentType="application/vnd.openxmlformats-package.relationships+xml"/>
  <Override PartName="/ppt/slideLayouts/_rels/slideLayout309.xml.rels" ContentType="application/vnd.openxmlformats-package.relationships+xml"/>
  <Override PartName="/ppt/slideLayouts/_rels/slideLayout152.xml.rels" ContentType="application/vnd.openxmlformats-package.relationships+xml"/>
  <Override PartName="/ppt/slideLayouts/_rels/slideLayout153.xml.rels" ContentType="application/vnd.openxmlformats-package.relationships+xml"/>
  <Override PartName="/ppt/slideLayouts/_rels/slideLayout154.xml.rels" ContentType="application/vnd.openxmlformats-package.relationships+xml"/>
  <Override PartName="/ppt/slideLayouts/_rels/slideLayout155.xml.rels" ContentType="application/vnd.openxmlformats-package.relationships+xml"/>
  <Override PartName="/ppt/slideLayouts/_rels/slideLayout156.xml.rels" ContentType="application/vnd.openxmlformats-package.relationships+xml"/>
  <Override PartName="/ppt/slideLayouts/_rels/slideLayout157.xml.rels" ContentType="application/vnd.openxmlformats-package.relationships+xml"/>
  <Override PartName="/ppt/slideLayouts/_rels/slideLayout317.xml.rels" ContentType="application/vnd.openxmlformats-package.relationships+xml"/>
  <Override PartName="/ppt/slideLayouts/_rels/slideLayout160.xml.rels" ContentType="application/vnd.openxmlformats-package.relationships+xml"/>
  <Override PartName="/ppt/slideLayouts/_rels/slideLayout318.xml.rels" ContentType="application/vnd.openxmlformats-package.relationships+xml"/>
  <Override PartName="/ppt/slideLayouts/_rels/slideLayout161.xml.rels" ContentType="application/vnd.openxmlformats-package.relationships+xml"/>
  <Override PartName="/ppt/slideLayouts/_rels/slideLayout319.xml.rels" ContentType="application/vnd.openxmlformats-package.relationships+xml"/>
  <Override PartName="/ppt/slideLayouts/_rels/slideLayout162.xml.rels" ContentType="application/vnd.openxmlformats-package.relationships+xml"/>
  <Override PartName="/ppt/slideLayouts/_rels/slideLayout163.xml.rels" ContentType="application/vnd.openxmlformats-package.relationships+xml"/>
  <Override PartName="/ppt/slideLayouts/_rels/slideLayout164.xml.rels" ContentType="application/vnd.openxmlformats-package.relationships+xml"/>
  <Override PartName="/ppt/slideLayouts/_rels/slideLayout165.xml.rels" ContentType="application/vnd.openxmlformats-package.relationships+xml"/>
  <Override PartName="/ppt/slideLayouts/_rels/slideLayout166.xml.rels" ContentType="application/vnd.openxmlformats-package.relationships+xml"/>
  <Override PartName="/ppt/slideLayouts/_rels/slideLayout167.xml.rels" ContentType="application/vnd.openxmlformats-package.relationships+xml"/>
  <Override PartName="/ppt/slideLayouts/_rels/slideLayout327.xml.rels" ContentType="application/vnd.openxmlformats-package.relationships+xml"/>
  <Override PartName="/ppt/slideLayouts/_rels/slideLayout170.xml.rels" ContentType="application/vnd.openxmlformats-package.relationships+xml"/>
  <Override PartName="/ppt/slideLayouts/_rels/slideLayout328.xml.rels" ContentType="application/vnd.openxmlformats-package.relationships+xml"/>
  <Override PartName="/ppt/slideLayouts/_rels/slideLayout171.xml.rels" ContentType="application/vnd.openxmlformats-package.relationships+xml"/>
  <Override PartName="/ppt/slideLayouts/_rels/slideLayout329.xml.rels" ContentType="application/vnd.openxmlformats-package.relationships+xml"/>
  <Override PartName="/ppt/slideLayouts/_rels/slideLayout172.xml.rels" ContentType="application/vnd.openxmlformats-package.relationships+xml"/>
  <Override PartName="/ppt/slideLayouts/_rels/slideLayout173.xml.rels" ContentType="application/vnd.openxmlformats-package.relationships+xml"/>
  <Override PartName="/ppt/slideLayouts/_rels/slideLayout174.xml.rels" ContentType="application/vnd.openxmlformats-package.relationships+xml"/>
  <Override PartName="/ppt/slideLayouts/_rels/slideLayout175.xml.rels" ContentType="application/vnd.openxmlformats-package.relationships+xml"/>
  <Override PartName="/ppt/slideLayouts/_rels/slideLayout176.xml.rels" ContentType="application/vnd.openxmlformats-package.relationships+xml"/>
  <Override PartName="/ppt/slideLayouts/_rels/slideLayout177.xml.rels" ContentType="application/vnd.openxmlformats-package.relationships+xml"/>
  <Override PartName="/ppt/slideLayouts/_rels/slideLayout337.xml.rels" ContentType="application/vnd.openxmlformats-package.relationships+xml"/>
  <Override PartName="/ppt/slideLayouts/_rels/slideLayout180.xml.rels" ContentType="application/vnd.openxmlformats-package.relationships+xml"/>
  <Override PartName="/ppt/slideLayouts/_rels/slideLayout338.xml.rels" ContentType="application/vnd.openxmlformats-package.relationships+xml"/>
  <Override PartName="/ppt/slideLayouts/_rels/slideLayout181.xml.rels" ContentType="application/vnd.openxmlformats-package.relationships+xml"/>
  <Override PartName="/ppt/slideLayouts/_rels/slideLayout339.xml.rels" ContentType="application/vnd.openxmlformats-package.relationships+xml"/>
  <Override PartName="/ppt/slideLayouts/_rels/slideLayout182.xml.rels" ContentType="application/vnd.openxmlformats-package.relationships+xml"/>
  <Override PartName="/ppt/slideLayouts/_rels/slideLayout183.xml.rels" ContentType="application/vnd.openxmlformats-package.relationships+xml"/>
  <Override PartName="/ppt/slideLayouts/_rels/slideLayout184.xml.rels" ContentType="application/vnd.openxmlformats-package.relationships+xml"/>
  <Override PartName="/ppt/slideLayouts/_rels/slideLayout185.xml.rels" ContentType="application/vnd.openxmlformats-package.relationships+xml"/>
  <Override PartName="/ppt/slideLayouts/_rels/slideLayout186.xml.rels" ContentType="application/vnd.openxmlformats-package.relationships+xml"/>
  <Override PartName="/ppt/slideLayouts/_rels/slideLayout187.xml.rels" ContentType="application/vnd.openxmlformats-package.relationships+xml"/>
  <Override PartName="/ppt/slideLayouts/_rels/slideLayout188.xml.rels" ContentType="application/vnd.openxmlformats-package.relationships+xml"/>
  <Override PartName="/ppt/slideLayouts/_rels/slideLayout189.xml.rels" ContentType="application/vnd.openxmlformats-package.relationships+xml"/>
  <Override PartName="/ppt/slideLayouts/_rels/slideLayout347.xml.rels" ContentType="application/vnd.openxmlformats-package.relationships+xml"/>
  <Override PartName="/ppt/slideLayouts/_rels/slideLayout190.xml.rels" ContentType="application/vnd.openxmlformats-package.relationships+xml"/>
  <Override PartName="/ppt/slideLayouts/_rels/slideLayout348.xml.rels" ContentType="application/vnd.openxmlformats-package.relationships+xml"/>
  <Override PartName="/ppt/slideLayouts/_rels/slideLayout191.xml.rels" ContentType="application/vnd.openxmlformats-package.relationships+xml"/>
  <Override PartName="/ppt/slideLayouts/_rels/slideLayout349.xml.rels" ContentType="application/vnd.openxmlformats-package.relationships+xml"/>
  <Override PartName="/ppt/slideLayouts/_rels/slideLayout192.xml.rels" ContentType="application/vnd.openxmlformats-package.relationships+xml"/>
  <Override PartName="/ppt/slideLayouts/_rels/slideLayout193.xml.rels" ContentType="application/vnd.openxmlformats-package.relationships+xml"/>
  <Override PartName="/ppt/slideLayouts/_rels/slideLayout194.xml.rels" ContentType="application/vnd.openxmlformats-package.relationships+xml"/>
  <Override PartName="/ppt/slideLayouts/_rels/slideLayout195.xml.rels" ContentType="application/vnd.openxmlformats-package.relationships+xml"/>
  <Override PartName="/ppt/slideLayouts/_rels/slideLayout196.xml.rels" ContentType="application/vnd.openxmlformats-package.relationships+xml"/>
  <Override PartName="/ppt/slideLayouts/_rels/slideLayout197.xml.rels" ContentType="application/vnd.openxmlformats-package.relationships+xml"/>
  <Override PartName="/ppt/slideLayouts/_rels/slideLayout198.xml.rels" ContentType="application/vnd.openxmlformats-package.relationships+xml"/>
  <Override PartName="/ppt/slideLayouts/_rels/slideLayout199.xml.rels" ContentType="application/vnd.openxmlformats-package.relationships+xml"/>
  <Override PartName="/ppt/slideLayouts/_rels/slideLayout209.xml.rels" ContentType="application/vnd.openxmlformats-package.relationships+xml"/>
  <Override PartName="/ppt/slideLayouts/_rels/slideLayout219.xml.rels" ContentType="application/vnd.openxmlformats-package.relationships+xml"/>
  <Override PartName="/ppt/slideLayouts/_rels/slideLayout229.xml.rels" ContentType="application/vnd.openxmlformats-package.relationships+xml"/>
  <Override PartName="/ppt/slideLayouts/_rels/slideLayout239.xml.rels" ContentType="application/vnd.openxmlformats-package.relationships+xml"/>
  <Override PartName="/ppt/slideLayouts/_rels/slideLayout240.xml.rels" ContentType="application/vnd.openxmlformats-package.relationships+xml"/>
  <Override PartName="/ppt/slideLayouts/_rels/slideLayout241.xml.rels" ContentType="application/vnd.openxmlformats-package.relationships+xml"/>
  <Override PartName="/ppt/slideLayouts/_rels/slideLayout242.xml.rels" ContentType="application/vnd.openxmlformats-package.relationships+xml"/>
  <Override PartName="/ppt/slideLayouts/_rels/slideLayout243.xml.rels" ContentType="application/vnd.openxmlformats-package.relationships+xml"/>
  <Override PartName="/ppt/slideLayouts/_rels/slideLayout244.xml.rels" ContentType="application/vnd.openxmlformats-package.relationships+xml"/>
  <Override PartName="/ppt/slideLayouts/_rels/slideLayout245.xml.rels" ContentType="application/vnd.openxmlformats-package.relationships+xml"/>
  <Override PartName="/ppt/slideLayouts/_rels/slideLayout246.xml.rels" ContentType="application/vnd.openxmlformats-package.relationships+xml"/>
  <Override PartName="/ppt/slideLayouts/_rels/slideLayout247.xml.rels" ContentType="application/vnd.openxmlformats-package.relationships+xml"/>
  <Override PartName="/ppt/slideLayouts/_rels/slideLayout248.xml.rels" ContentType="application/vnd.openxmlformats-package.relationships+xml"/>
  <Override PartName="/ppt/slideLayouts/_rels/slideLayout249.xml.rels" ContentType="application/vnd.openxmlformats-package.relationships+xml"/>
  <Override PartName="/ppt/slideLayouts/_rels/slideLayout250.xml.rels" ContentType="application/vnd.openxmlformats-package.relationships+xml"/>
  <Override PartName="/ppt/slideLayouts/_rels/slideLayout251.xml.rels" ContentType="application/vnd.openxmlformats-package.relationships+xml"/>
  <Override PartName="/ppt/slideLayouts/_rels/slideLayout252.xml.rels" ContentType="application/vnd.openxmlformats-package.relationships+xml"/>
  <Override PartName="/ppt/slideLayouts/_rels/slideLayout253.xml.rels" ContentType="application/vnd.openxmlformats-package.relationships+xml"/>
  <Override PartName="/ppt/slideLayouts/_rels/slideLayout254.xml.rels" ContentType="application/vnd.openxmlformats-package.relationships+xml"/>
  <Override PartName="/ppt/slideLayouts/_rels/slideLayout255.xml.rels" ContentType="application/vnd.openxmlformats-package.relationships+xml"/>
  <Override PartName="/ppt/slideLayouts/_rels/slideLayout256.xml.rels" ContentType="application/vnd.openxmlformats-package.relationships+xml"/>
  <Override PartName="/ppt/slideLayouts/_rels/slideLayout257.xml.rels" ContentType="application/vnd.openxmlformats-package.relationships+xml"/>
  <Override PartName="/ppt/slideLayouts/_rels/slideLayout258.xml.rels" ContentType="application/vnd.openxmlformats-package.relationships+xml"/>
  <Override PartName="/ppt/slideLayouts/_rels/slideLayout259.xml.rels" ContentType="application/vnd.openxmlformats-package.relationships+xml"/>
  <Override PartName="/ppt/slideLayouts/_rels/slideLayout260.xml.rels" ContentType="application/vnd.openxmlformats-package.relationships+xml"/>
  <Override PartName="/ppt/slideLayouts/_rels/slideLayout261.xml.rels" ContentType="application/vnd.openxmlformats-package.relationships+xml"/>
  <Override PartName="/ppt/slideLayouts/_rels/slideLayout262.xml.rels" ContentType="application/vnd.openxmlformats-package.relationships+xml"/>
  <Override PartName="/ppt/slideLayouts/_rels/slideLayout263.xml.rels" ContentType="application/vnd.openxmlformats-package.relationships+xml"/>
  <Override PartName="/ppt/slideLayouts/_rels/slideLayout264.xml.rels" ContentType="application/vnd.openxmlformats-package.relationships+xml"/>
  <Override PartName="/ppt/slideLayouts/_rels/slideLayout265.xml.rels" ContentType="application/vnd.openxmlformats-package.relationships+xml"/>
  <Override PartName="/ppt/slideLayouts/_rels/slideLayout266.xml.rels" ContentType="application/vnd.openxmlformats-package.relationships+xml"/>
  <Override PartName="/ppt/slideLayouts/_rels/slideLayout267.xml.rels" ContentType="application/vnd.openxmlformats-package.relationships+xml"/>
  <Override PartName="/ppt/slideLayouts/_rels/slideLayout268.xml.rels" ContentType="application/vnd.openxmlformats-package.relationships+xml"/>
  <Override PartName="/ppt/slideLayouts/_rels/slideLayout269.xml.rels" ContentType="application/vnd.openxmlformats-package.relationships+xml"/>
  <Override PartName="/ppt/slideLayouts/_rels/slideLayout270.xml.rels" ContentType="application/vnd.openxmlformats-package.relationships+xml"/>
  <Override PartName="/ppt/slideLayouts/_rels/slideLayout271.xml.rels" ContentType="application/vnd.openxmlformats-package.relationships+xml"/>
  <Override PartName="/ppt/slideLayouts/_rels/slideLayout272.xml.rels" ContentType="application/vnd.openxmlformats-package.relationships+xml"/>
  <Override PartName="/ppt/slideLayouts/_rels/slideLayout273.xml.rels" ContentType="application/vnd.openxmlformats-package.relationships+xml"/>
  <Override PartName="/ppt/slideLayouts/_rels/slideLayout274.xml.rels" ContentType="application/vnd.openxmlformats-package.relationships+xml"/>
  <Override PartName="/ppt/slideLayouts/_rels/slideLayout275.xml.rels" ContentType="application/vnd.openxmlformats-package.relationships+xml"/>
  <Override PartName="/ppt/slideLayouts/_rels/slideLayout276.xml.rels" ContentType="application/vnd.openxmlformats-package.relationships+xml"/>
  <Override PartName="/ppt/slideLayouts/_rels/slideLayout277.xml.rels" ContentType="application/vnd.openxmlformats-package.relationships+xml"/>
  <Override PartName="/ppt/slideLayouts/_rels/slideLayout278.xml.rels" ContentType="application/vnd.openxmlformats-package.relationships+xml"/>
  <Override PartName="/ppt/slideLayouts/_rels/slideLayout279.xml.rels" ContentType="application/vnd.openxmlformats-package.relationships+xml"/>
  <Override PartName="/ppt/slideLayouts/_rels/slideLayout280.xml.rels" ContentType="application/vnd.openxmlformats-package.relationships+xml"/>
  <Override PartName="/ppt/slideLayouts/_rels/slideLayout281.xml.rels" ContentType="application/vnd.openxmlformats-package.relationships+xml"/>
  <Override PartName="/ppt/slideLayouts/_rels/slideLayout282.xml.rels" ContentType="application/vnd.openxmlformats-package.relationships+xml"/>
  <Override PartName="/ppt/slideLayouts/_rels/slideLayout283.xml.rels" ContentType="application/vnd.openxmlformats-package.relationships+xml"/>
  <Override PartName="/ppt/slideLayouts/_rels/slideLayout284.xml.rels" ContentType="application/vnd.openxmlformats-package.relationships+xml"/>
  <Override PartName="/ppt/slideLayouts/_rels/slideLayout285.xml.rels" ContentType="application/vnd.openxmlformats-package.relationships+xml"/>
  <Override PartName="/ppt/slideLayouts/_rels/slideLayout286.xml.rels" ContentType="application/vnd.openxmlformats-package.relationships+xml"/>
  <Override PartName="/ppt/slideLayouts/_rels/slideLayout287.xml.rels" ContentType="application/vnd.openxmlformats-package.relationships+xml"/>
  <Override PartName="/ppt/slideLayouts/_rels/slideLayout288.xml.rels" ContentType="application/vnd.openxmlformats-package.relationships+xml"/>
  <Override PartName="/ppt/slideLayouts/_rels/slideLayout289.xml.rels" ContentType="application/vnd.openxmlformats-package.relationships+xml"/>
  <Override PartName="/ppt/slideLayouts/_rels/slideLayout293.xml.rels" ContentType="application/vnd.openxmlformats-package.relationships+xml"/>
  <Override PartName="/ppt/slideLayouts/_rels/slideLayout294.xml.rels" ContentType="application/vnd.openxmlformats-package.relationships+xml"/>
  <Override PartName="/ppt/slideLayouts/_rels/slideLayout295.xml.rels" ContentType="application/vnd.openxmlformats-package.relationships+xml"/>
  <Override PartName="/ppt/slideLayouts/_rels/slideLayout296.xml.rels" ContentType="application/vnd.openxmlformats-package.relationships+xml"/>
  <Override PartName="/ppt/slideLayouts/_rels/slideLayout297.xml.rels" ContentType="application/vnd.openxmlformats-package.relationships+xml"/>
  <Override PartName="/ppt/slideLayouts/_rels/slideLayout305.xml.rels" ContentType="application/vnd.openxmlformats-package.relationships+xml"/>
  <Override PartName="/ppt/slideLayouts/_rels/slideLayout306.xml.rels" ContentType="application/vnd.openxmlformats-package.relationships+xml"/>
  <Override PartName="/ppt/slideLayouts/_rels/slideLayout310.xml.rels" ContentType="application/vnd.openxmlformats-package.relationships+xml"/>
  <Override PartName="/ppt/slideLayouts/_rels/slideLayout311.xml.rels" ContentType="application/vnd.openxmlformats-package.relationships+xml"/>
  <Override PartName="/ppt/slideLayouts/_rels/slideLayout312.xml.rels" ContentType="application/vnd.openxmlformats-package.relationships+xml"/>
  <Override PartName="/ppt/slideLayouts/_rels/slideLayout313.xml.rels" ContentType="application/vnd.openxmlformats-package.relationships+xml"/>
  <Override PartName="/ppt/slideLayouts/_rels/slideLayout314.xml.rels" ContentType="application/vnd.openxmlformats-package.relationships+xml"/>
  <Override PartName="/ppt/slideLayouts/_rels/slideLayout315.xml.rels" ContentType="application/vnd.openxmlformats-package.relationships+xml"/>
  <Override PartName="/ppt/slideLayouts/_rels/slideLayout316.xml.rels" ContentType="application/vnd.openxmlformats-package.relationships+xml"/>
  <Override PartName="/ppt/slideLayouts/_rels/slideLayout320.xml.rels" ContentType="application/vnd.openxmlformats-package.relationships+xml"/>
  <Override PartName="/ppt/slideLayouts/_rels/slideLayout321.xml.rels" ContentType="application/vnd.openxmlformats-package.relationships+xml"/>
  <Override PartName="/ppt/slideLayouts/_rels/slideLayout322.xml.rels" ContentType="application/vnd.openxmlformats-package.relationships+xml"/>
  <Override PartName="/ppt/slideLayouts/_rels/slideLayout323.xml.rels" ContentType="application/vnd.openxmlformats-package.relationships+xml"/>
  <Override PartName="/ppt/slideLayouts/_rels/slideLayout324.xml.rels" ContentType="application/vnd.openxmlformats-package.relationships+xml"/>
  <Override PartName="/ppt/slideLayouts/_rels/slideLayout325.xml.rels" ContentType="application/vnd.openxmlformats-package.relationships+xml"/>
  <Override PartName="/ppt/slideLayouts/_rels/slideLayout326.xml.rels" ContentType="application/vnd.openxmlformats-package.relationships+xml"/>
  <Override PartName="/ppt/slideLayouts/_rels/slideLayout330.xml.rels" ContentType="application/vnd.openxmlformats-package.relationships+xml"/>
  <Override PartName="/ppt/slideLayouts/_rels/slideLayout331.xml.rels" ContentType="application/vnd.openxmlformats-package.relationships+xml"/>
  <Override PartName="/ppt/slideLayouts/_rels/slideLayout332.xml.rels" ContentType="application/vnd.openxmlformats-package.relationships+xml"/>
  <Override PartName="/ppt/slideLayouts/_rels/slideLayout333.xml.rels" ContentType="application/vnd.openxmlformats-package.relationships+xml"/>
  <Override PartName="/ppt/slideLayouts/_rels/slideLayout334.xml.rels" ContentType="application/vnd.openxmlformats-package.relationships+xml"/>
  <Override PartName="/ppt/slideLayouts/_rels/slideLayout335.xml.rels" ContentType="application/vnd.openxmlformats-package.relationships+xml"/>
  <Override PartName="/ppt/slideLayouts/_rels/slideLayout336.xml.rels" ContentType="application/vnd.openxmlformats-package.relationships+xml"/>
  <Override PartName="/ppt/slideLayouts/_rels/slideLayout340.xml.rels" ContentType="application/vnd.openxmlformats-package.relationships+xml"/>
  <Override PartName="/ppt/slideLayouts/_rels/slideLayout341.xml.rels" ContentType="application/vnd.openxmlformats-package.relationships+xml"/>
  <Override PartName="/ppt/slideLayouts/_rels/slideLayout342.xml.rels" ContentType="application/vnd.openxmlformats-package.relationships+xml"/>
  <Override PartName="/ppt/slideLayouts/_rels/slideLayout343.xml.rels" ContentType="application/vnd.openxmlformats-package.relationships+xml"/>
  <Override PartName="/ppt/slideLayouts/_rels/slideLayout344.xml.rels" ContentType="application/vnd.openxmlformats-package.relationships+xml"/>
  <Override PartName="/ppt/slideLayouts/_rels/slideLayout345.xml.rels" ContentType="application/vnd.openxmlformats-package.relationships+xml"/>
  <Override PartName="/ppt/slideLayouts/_rels/slideLayout346.xml.rels" ContentType="application/vnd.openxmlformats-package.relationships+xml"/>
  <Override PartName="/ppt/slideLayouts/_rels/slideLayout350.xml.rels" ContentType="application/vnd.openxmlformats-package.relationships+xml"/>
  <Override PartName="/ppt/slideLayouts/_rels/slideLayout351.xml.rels" ContentType="application/vnd.openxmlformats-package.relationships+xml"/>
  <Override PartName="/ppt/slideLayouts/_rels/slideLayout352.xml.rels" ContentType="application/vnd.openxmlformats-package.relationships+xml"/>
  <Override PartName="/ppt/slideLayouts/_rels/slideLayout353.xml.rels" ContentType="application/vnd.openxmlformats-package.relationships+xml"/>
  <Override PartName="/ppt/slideLayouts/_rels/slideLayout354.xml.rels" ContentType="application/vnd.openxmlformats-package.relationships+xml"/>
  <Override PartName="/ppt/slideLayouts/_rels/slideLayout355.xml.rels" ContentType="application/vnd.openxmlformats-package.relationships+xml"/>
  <Override PartName="/ppt/slideLayouts/_rels/slideLayout356.xml.rels" ContentType="application/vnd.openxmlformats-package.relationships+xml"/>
  <Override PartName="/ppt/slideLayouts/_rels/slideLayout357.xml.rels" ContentType="application/vnd.openxmlformats-package.relationships+xml"/>
  <Override PartName="/ppt/slideLayouts/_rels/slideLayout358.xml.rels" ContentType="application/vnd.openxmlformats-package.relationships+xml"/>
  <Override PartName="/ppt/slideLayouts/_rels/slideLayout359.xml.rels" ContentType="application/vnd.openxmlformats-package.relationships+xml"/>
  <Override PartName="/ppt/slideLayouts/_rels/slideLayout360.xml.rels" ContentType="application/vnd.openxmlformats-package.relationships+xml"/>
  <Override PartName="/ppt/slideLayouts/_rels/slideLayout361.xml.rels" ContentType="application/vnd.openxmlformats-package.relationships+xml"/>
  <Override PartName="/ppt/slideLayouts/_rels/slideLayout362.xml.rels" ContentType="application/vnd.openxmlformats-package.relationships+xml"/>
  <Override PartName="/ppt/slideLayouts/_rels/slideLayout363.xml.rels" ContentType="application/vnd.openxmlformats-package.relationships+xml"/>
  <Override PartName="/ppt/slideLayouts/_rels/slideLayout364.xml.rels" ContentType="application/vnd.openxmlformats-package.relationships+xml"/>
  <Override PartName="/ppt/slideLayouts/_rels/slideLayout365.xml.rels" ContentType="application/vnd.openxmlformats-package.relationships+xml"/>
  <Override PartName="/ppt/slideLayouts/_rels/slideLayout366.xml.rels" ContentType="application/vnd.openxmlformats-package.relationships+xml"/>
  <Override PartName="/ppt/slideLayouts/_rels/slideLayout367.xml.rels" ContentType="application/vnd.openxmlformats-package.relationships+xml"/>
  <Override PartName="/ppt/slideLayouts/_rels/slideLayout368.xml.rels" ContentType="application/vnd.openxmlformats-package.relationships+xml"/>
  <Override PartName="/ppt/slideLayouts/_rels/slideLayout369.xml.rels" ContentType="application/vnd.openxmlformats-package.relationships+xml"/>
  <Override PartName="/ppt/slideLayouts/_rels/slideLayout370.xml.rels" ContentType="application/vnd.openxmlformats-package.relationships+xml"/>
  <Override PartName="/ppt/slideLayouts/_rels/slideLayout371.xml.rels" ContentType="application/vnd.openxmlformats-package.relationships+xml"/>
  <Override PartName="/ppt/slideLayouts/_rels/slideLayout372.xml.rels" ContentType="application/vnd.openxmlformats-package.relationships+xml"/>
  <Override PartName="/ppt/slideLayouts/_rels/slideLayout373.xml.rels" ContentType="application/vnd.openxmlformats-package.relationships+xml"/>
  <Override PartName="/ppt/slideLayouts/_rels/slideLayout374.xml.rels" ContentType="application/vnd.openxmlformats-package.relationships+xml"/>
  <Override PartName="/ppt/slideLayouts/_rels/slideLayout375.xml.rels" ContentType="application/vnd.openxmlformats-package.relationships+xml"/>
  <Override PartName="/ppt/slideLayouts/_rels/slideLayout376.xml.rels" ContentType="application/vnd.openxmlformats-package.relationships+xml"/>
  <Override PartName="/ppt/slideLayouts/_rels/slideLayout377.xml.rels" ContentType="application/vnd.openxmlformats-package.relationships+xml"/>
  <Override PartName="/ppt/slideLayouts/_rels/slideLayout378.xml.rels" ContentType="application/vnd.openxmlformats-package.relationships+xml"/>
  <Override PartName="/ppt/slideLayouts/_rels/slideLayout379.xml.rels" ContentType="application/vnd.openxmlformats-package.relationships+xml"/>
  <Override PartName="/ppt/slideLayouts/_rels/slideLayout380.xml.rels" ContentType="application/vnd.openxmlformats-package.relationships+xml"/>
  <Override PartName="/ppt/slideLayouts/_rels/slideLayout381.xml.rels" ContentType="application/vnd.openxmlformats-package.relationships+xml"/>
  <Override PartName="/ppt/slideLayouts/_rels/slideLayout382.xml.rels" ContentType="application/vnd.openxmlformats-package.relationships+xml"/>
  <Override PartName="/ppt/slideLayouts/_rels/slideLayout383.xml.rels" ContentType="application/vnd.openxmlformats-package.relationships+xml"/>
  <Override PartName="/ppt/slideLayouts/_rels/slideLayout384.xml.rels" ContentType="application/vnd.openxmlformats-package.relationships+xml"/>
  <Override PartName="/ppt/slideLayouts/_rels/slideLayout385.xml.rels" ContentType="application/vnd.openxmlformats-package.relationships+xml"/>
  <Override PartName="/ppt/slideLayouts/_rels/slideLayout386.xml.rels" ContentType="application/vnd.openxmlformats-package.relationships+xml"/>
  <Override PartName="/ppt/slideLayouts/_rels/slideLayout387.xml.rels" ContentType="application/vnd.openxmlformats-package.relationships+xml"/>
  <Override PartName="/ppt/slideLayouts/_rels/slideLayout388.xml.rels" ContentType="application/vnd.openxmlformats-package.relationships+xml"/>
  <Override PartName="/ppt/slideLayouts/_rels/slideLayout390.xml.rels" ContentType="application/vnd.openxmlformats-package.relationships+xml"/>
  <Override PartName="/ppt/slideLayouts/slideLayout61.xml" ContentType="application/vnd.openxmlformats-officedocument.presentationml.slideLayout+xml"/>
  <Override PartName="/ppt/slideLayouts/slideLayout149.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158.xml" ContentType="application/vnd.openxmlformats-officedocument.presentationml.slideLayout+xml"/>
  <Override PartName="/ppt/slideLayouts/slideLayout71.xml" ContentType="application/vnd.openxmlformats-officedocument.presentationml.slideLayout+xml"/>
  <Override PartName="/ppt/slideLayouts/slideLayout159.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168.xml" ContentType="application/vnd.openxmlformats-officedocument.presentationml.slideLayout+xml"/>
  <Override PartName="/ppt/slideLayouts/slideLayout81.xml" ContentType="application/vnd.openxmlformats-officedocument.presentationml.slideLayout+xml"/>
  <Override PartName="/ppt/slideLayouts/slideLayout169.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178.xml" ContentType="application/vnd.openxmlformats-officedocument.presentationml.slideLayout+xml"/>
  <Override PartName="/ppt/slideLayouts/slideLayout91.xml" ContentType="application/vnd.openxmlformats-officedocument.presentationml.slideLayout+xml"/>
  <Override PartName="/ppt/slideLayouts/slideLayout179.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391.xml" ContentType="application/vnd.openxmlformats-officedocument.presentationml.slideLayout+xml"/>
  <Override PartName="/ppt/slideLayouts/slideLayout101.xml" ContentType="application/vnd.openxmlformats-officedocument.presentationml.slideLayout+xml"/>
  <Override PartName="/ppt/slideLayouts/slideLayout392.xml" ContentType="application/vnd.openxmlformats-officedocument.presentationml.slideLayout+xml"/>
  <Override PartName="/ppt/slideLayouts/slideLayout102.xml" ContentType="application/vnd.openxmlformats-officedocument.presentationml.slideLayout+xml"/>
  <Override PartName="/ppt/slideLayouts/slideLayout393.xml" ContentType="application/vnd.openxmlformats-officedocument.presentationml.slideLayout+xml"/>
  <Override PartName="/ppt/slideLayouts/slideLayout103.xml" ContentType="application/vnd.openxmlformats-officedocument.presentationml.slideLayout+xml"/>
  <Override PartName="/ppt/slideLayouts/slideLayout394.xml" ContentType="application/vnd.openxmlformats-officedocument.presentationml.slideLayout+xml"/>
  <Override PartName="/ppt/slideLayouts/slideLayout104.xml" ContentType="application/vnd.openxmlformats-officedocument.presentationml.slideLayout+xml"/>
  <Override PartName="/ppt/slideLayouts/slideLayout395.xml" ContentType="application/vnd.openxmlformats-officedocument.presentationml.slideLayout+xml"/>
  <Override PartName="/ppt/slideLayouts/slideLayout105.xml" ContentType="application/vnd.openxmlformats-officedocument.presentationml.slideLayout+xml"/>
  <Override PartName="/ppt/slideLayouts/slideLayout396.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50.xml" ContentType="application/vnd.openxmlformats-officedocument.presentationml.slideLayout+xml"/>
  <Override PartName="/ppt/slideLayouts/slideLayout307.xml" ContentType="application/vnd.openxmlformats-officedocument.presentationml.slideLayout+xml"/>
  <Override PartName="/ppt/slideLayouts/slideLayout151.xml" ContentType="application/vnd.openxmlformats-officedocument.presentationml.slideLayout+xml"/>
  <Override PartName="/ppt/slideLayouts/slideLayout308.xml" ContentType="application/vnd.openxmlformats-officedocument.presentationml.slideLayout+xml"/>
  <Override PartName="/ppt/slideLayouts/slideLayout152.xml" ContentType="application/vnd.openxmlformats-officedocument.presentationml.slideLayout+xml"/>
  <Override PartName="/ppt/slideLayouts/slideLayout309.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60.xml" ContentType="application/vnd.openxmlformats-officedocument.presentationml.slideLayout+xml"/>
  <Override PartName="/ppt/slideLayouts/slideLayout317.xml" ContentType="application/vnd.openxmlformats-officedocument.presentationml.slideLayout+xml"/>
  <Override PartName="/ppt/slideLayouts/slideLayout161.xml" ContentType="application/vnd.openxmlformats-officedocument.presentationml.slideLayout+xml"/>
  <Override PartName="/ppt/slideLayouts/slideLayout318.xml" ContentType="application/vnd.openxmlformats-officedocument.presentationml.slideLayout+xml"/>
  <Override PartName="/ppt/slideLayouts/slideLayout162.xml" ContentType="application/vnd.openxmlformats-officedocument.presentationml.slideLayout+xml"/>
  <Override PartName="/ppt/slideLayouts/slideLayout319.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70.xml" ContentType="application/vnd.openxmlformats-officedocument.presentationml.slideLayout+xml"/>
  <Override PartName="/ppt/slideLayouts/slideLayout327.xml" ContentType="application/vnd.openxmlformats-officedocument.presentationml.slideLayout+xml"/>
  <Override PartName="/ppt/slideLayouts/slideLayout171.xml" ContentType="application/vnd.openxmlformats-officedocument.presentationml.slideLayout+xml"/>
  <Override PartName="/ppt/slideLayouts/slideLayout328.xml" ContentType="application/vnd.openxmlformats-officedocument.presentationml.slideLayout+xml"/>
  <Override PartName="/ppt/slideLayouts/slideLayout172.xml" ContentType="application/vnd.openxmlformats-officedocument.presentationml.slideLayout+xml"/>
  <Override PartName="/ppt/slideLayouts/slideLayout329.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80.xml" ContentType="application/vnd.openxmlformats-officedocument.presentationml.slideLayout+xml"/>
  <Override PartName="/ppt/slideLayouts/slideLayout337.xml" ContentType="application/vnd.openxmlformats-officedocument.presentationml.slideLayout+xml"/>
  <Override PartName="/ppt/slideLayouts/slideLayout181.xml" ContentType="application/vnd.openxmlformats-officedocument.presentationml.slideLayout+xml"/>
  <Override PartName="/ppt/slideLayouts/slideLayout338.xml" ContentType="application/vnd.openxmlformats-officedocument.presentationml.slideLayout+xml"/>
  <Override PartName="/ppt/slideLayouts/slideLayout182.xml" ContentType="application/vnd.openxmlformats-officedocument.presentationml.slideLayout+xml"/>
  <Override PartName="/ppt/slideLayouts/slideLayout339.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slideLayouts/slideLayout347.xml" ContentType="application/vnd.openxmlformats-officedocument.presentationml.slideLayout+xml"/>
  <Override PartName="/ppt/slideLayouts/slideLayout191.xml" ContentType="application/vnd.openxmlformats-officedocument.presentationml.slideLayout+xml"/>
  <Override PartName="/ppt/slideLayouts/slideLayout348.xml" ContentType="application/vnd.openxmlformats-officedocument.presentationml.slideLayout+xml"/>
  <Override PartName="/ppt/slideLayouts/slideLayout192.xml" ContentType="application/vnd.openxmlformats-officedocument.presentationml.slideLayout+xml"/>
  <Override PartName="/ppt/slideLayouts/slideLayout349.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slideLayouts/slideLayout213.xml" ContentType="application/vnd.openxmlformats-officedocument.presentationml.slideLayout+xml"/>
  <Override PartName="/ppt/slideLayouts/slideLayout214.xml" ContentType="application/vnd.openxmlformats-officedocument.presentationml.slideLayout+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slideLayouts/slideLayout220.xml" ContentType="application/vnd.openxmlformats-officedocument.presentationml.slideLayout+xml"/>
  <Override PartName="/ppt/slideLayouts/slideLayout221.xml" ContentType="application/vnd.openxmlformats-officedocument.presentationml.slideLayout+xml"/>
  <Override PartName="/ppt/slideLayouts/slideLayout222.xml" ContentType="application/vnd.openxmlformats-officedocument.presentationml.slideLayout+xml"/>
  <Override PartName="/ppt/slideLayouts/slideLayout223.xml" ContentType="application/vnd.openxmlformats-officedocument.presentationml.slideLayout+xml"/>
  <Override PartName="/ppt/slideLayouts/slideLayout224.xml" ContentType="application/vnd.openxmlformats-officedocument.presentationml.slideLayout+xml"/>
  <Override PartName="/ppt/slideLayouts/slideLayout225.xml" ContentType="application/vnd.openxmlformats-officedocument.presentationml.slideLayout+xml"/>
  <Override PartName="/ppt/slideLayouts/slideLayout226.xml" ContentType="application/vnd.openxmlformats-officedocument.presentationml.slideLayout+xml"/>
  <Override PartName="/ppt/slideLayouts/slideLayout227.xml" ContentType="application/vnd.openxmlformats-officedocument.presentationml.slideLayout+xml"/>
  <Override PartName="/ppt/slideLayouts/slideLayout228.xml" ContentType="application/vnd.openxmlformats-officedocument.presentationml.slideLayout+xml"/>
  <Override PartName="/ppt/slideLayouts/slideLayout229.xml" ContentType="application/vnd.openxmlformats-officedocument.presentationml.slideLayout+xml"/>
  <Override PartName="/ppt/slideLayouts/slideLayout230.xml" ContentType="application/vnd.openxmlformats-officedocument.presentationml.slideLayout+xml"/>
  <Override PartName="/ppt/slideLayouts/slideLayout231.xml" ContentType="application/vnd.openxmlformats-officedocument.presentationml.slideLayout+xml"/>
  <Override PartName="/ppt/slideLayouts/slideLayout232.xml" ContentType="application/vnd.openxmlformats-officedocument.presentationml.slideLayout+xml"/>
  <Override PartName="/ppt/slideLayouts/slideLayout233.xml" ContentType="application/vnd.openxmlformats-officedocument.presentationml.slideLayout+xml"/>
  <Override PartName="/ppt/slideLayouts/slideLayout234.xml" ContentType="application/vnd.openxmlformats-officedocument.presentationml.slideLayout+xml"/>
  <Override PartName="/ppt/slideLayouts/slideLayout235.xml" ContentType="application/vnd.openxmlformats-officedocument.presentationml.slideLayout+xml"/>
  <Override PartName="/ppt/slideLayouts/slideLayout236.xml" ContentType="application/vnd.openxmlformats-officedocument.presentationml.slideLayout+xml"/>
  <Override PartName="/ppt/slideLayouts/slideLayout237.xml" ContentType="application/vnd.openxmlformats-officedocument.presentationml.slideLayout+xml"/>
  <Override PartName="/ppt/slideLayouts/slideLayout238.xml" ContentType="application/vnd.openxmlformats-officedocument.presentationml.slideLayout+xml"/>
  <Override PartName="/ppt/slideLayouts/slideLayout239.xml" ContentType="application/vnd.openxmlformats-officedocument.presentationml.slideLayout+xml"/>
  <Override PartName="/ppt/slideLayouts/slideLayout240.xml" ContentType="application/vnd.openxmlformats-officedocument.presentationml.slideLayout+xml"/>
  <Override PartName="/ppt/slideLayouts/slideLayout241.xml" ContentType="application/vnd.openxmlformats-officedocument.presentationml.slideLayout+xml"/>
  <Override PartName="/ppt/slideLayouts/slideLayout242.xml" ContentType="application/vnd.openxmlformats-officedocument.presentationml.slideLayout+xml"/>
  <Override PartName="/ppt/slideLayouts/slideLayout243.xml" ContentType="application/vnd.openxmlformats-officedocument.presentationml.slideLayout+xml"/>
  <Override PartName="/ppt/slideLayouts/slideLayout244.xml" ContentType="application/vnd.openxmlformats-officedocument.presentationml.slideLayout+xml"/>
  <Override PartName="/ppt/slideLayouts/slideLayout245.xml" ContentType="application/vnd.openxmlformats-officedocument.presentationml.slideLayout+xml"/>
  <Override PartName="/ppt/slideLayouts/slideLayout246.xml" ContentType="application/vnd.openxmlformats-officedocument.presentationml.slideLayout+xml"/>
  <Override PartName="/ppt/slideLayouts/slideLayout247.xml" ContentType="application/vnd.openxmlformats-officedocument.presentationml.slideLayout+xml"/>
  <Override PartName="/ppt/slideLayouts/slideLayout248.xml" ContentType="application/vnd.openxmlformats-officedocument.presentationml.slideLayout+xml"/>
  <Override PartName="/ppt/slideLayouts/slideLayout249.xml" ContentType="application/vnd.openxmlformats-officedocument.presentationml.slideLayout+xml"/>
  <Override PartName="/ppt/slideLayouts/slideLayout250.xml" ContentType="application/vnd.openxmlformats-officedocument.presentationml.slideLayout+xml"/>
  <Override PartName="/ppt/slideLayouts/slideLayout251.xml" ContentType="application/vnd.openxmlformats-officedocument.presentationml.slideLayout+xml"/>
  <Override PartName="/ppt/slideLayouts/slideLayout252.xml" ContentType="application/vnd.openxmlformats-officedocument.presentationml.slideLayout+xml"/>
  <Override PartName="/ppt/slideLayouts/slideLayout253.xml" ContentType="application/vnd.openxmlformats-officedocument.presentationml.slideLayout+xml"/>
  <Override PartName="/ppt/slideLayouts/slideLayout254.xml" ContentType="application/vnd.openxmlformats-officedocument.presentationml.slideLayout+xml"/>
  <Override PartName="/ppt/slideLayouts/slideLayout255.xml" ContentType="application/vnd.openxmlformats-officedocument.presentationml.slideLayout+xml"/>
  <Override PartName="/ppt/slideLayouts/slideLayout256.xml" ContentType="application/vnd.openxmlformats-officedocument.presentationml.slideLayout+xml"/>
  <Override PartName="/ppt/slideLayouts/slideLayout257.xml" ContentType="application/vnd.openxmlformats-officedocument.presentationml.slideLayout+xml"/>
  <Override PartName="/ppt/slideLayouts/slideLayout258.xml" ContentType="application/vnd.openxmlformats-officedocument.presentationml.slideLayout+xml"/>
  <Override PartName="/ppt/slideLayouts/slideLayout259.xml" ContentType="application/vnd.openxmlformats-officedocument.presentationml.slideLayout+xml"/>
  <Override PartName="/ppt/slideLayouts/slideLayout260.xml" ContentType="application/vnd.openxmlformats-officedocument.presentationml.slideLayout+xml"/>
  <Override PartName="/ppt/slideLayouts/slideLayout261.xml" ContentType="application/vnd.openxmlformats-officedocument.presentationml.slideLayout+xml"/>
  <Override PartName="/ppt/slideLayouts/slideLayout262.xml" ContentType="application/vnd.openxmlformats-officedocument.presentationml.slideLayout+xml"/>
  <Override PartName="/ppt/slideLayouts/slideLayout263.xml" ContentType="application/vnd.openxmlformats-officedocument.presentationml.slideLayout+xml"/>
  <Override PartName="/ppt/slideLayouts/slideLayout264.xml" ContentType="application/vnd.openxmlformats-officedocument.presentationml.slideLayout+xml"/>
  <Override PartName="/ppt/slideLayouts/slideLayout265.xml" ContentType="application/vnd.openxmlformats-officedocument.presentationml.slideLayout+xml"/>
  <Override PartName="/ppt/slideLayouts/slideLayout266.xml" ContentType="application/vnd.openxmlformats-officedocument.presentationml.slideLayout+xml"/>
  <Override PartName="/ppt/slideLayouts/slideLayout267.xml" ContentType="application/vnd.openxmlformats-officedocument.presentationml.slideLayout+xml"/>
  <Override PartName="/ppt/slideLayouts/slideLayout268.xml" ContentType="application/vnd.openxmlformats-officedocument.presentationml.slideLayout+xml"/>
  <Override PartName="/ppt/slideLayouts/slideLayout269.xml" ContentType="application/vnd.openxmlformats-officedocument.presentationml.slideLayout+xml"/>
  <Override PartName="/ppt/slideLayouts/slideLayout270.xml" ContentType="application/vnd.openxmlformats-officedocument.presentationml.slideLayout+xml"/>
  <Override PartName="/ppt/slideLayouts/slideLayout271.xml" ContentType="application/vnd.openxmlformats-officedocument.presentationml.slideLayout+xml"/>
  <Override PartName="/ppt/slideLayouts/slideLayout272.xml" ContentType="application/vnd.openxmlformats-officedocument.presentationml.slideLayout+xml"/>
  <Override PartName="/ppt/slideLayouts/slideLayout273.xml" ContentType="application/vnd.openxmlformats-officedocument.presentationml.slideLayout+xml"/>
  <Override PartName="/ppt/slideLayouts/slideLayout274.xml" ContentType="application/vnd.openxmlformats-officedocument.presentationml.slideLayout+xml"/>
  <Override PartName="/ppt/slideLayouts/slideLayout275.xml" ContentType="application/vnd.openxmlformats-officedocument.presentationml.slideLayout+xml"/>
  <Override PartName="/ppt/slideLayouts/slideLayout276.xml" ContentType="application/vnd.openxmlformats-officedocument.presentationml.slideLayout+xml"/>
  <Override PartName="/ppt/slideLayouts/slideLayout277.xml" ContentType="application/vnd.openxmlformats-officedocument.presentationml.slideLayout+xml"/>
  <Override PartName="/ppt/slideLayouts/slideLayout278.xml" ContentType="application/vnd.openxmlformats-officedocument.presentationml.slideLayout+xml"/>
  <Override PartName="/ppt/slideLayouts/slideLayout279.xml" ContentType="application/vnd.openxmlformats-officedocument.presentationml.slideLayout+xml"/>
  <Override PartName="/ppt/slideLayouts/slideLayout280.xml" ContentType="application/vnd.openxmlformats-officedocument.presentationml.slideLayout+xml"/>
  <Override PartName="/ppt/slideLayouts/slideLayout281.xml" ContentType="application/vnd.openxmlformats-officedocument.presentationml.slideLayout+xml"/>
  <Override PartName="/ppt/slideLayouts/slideLayout282.xml" ContentType="application/vnd.openxmlformats-officedocument.presentationml.slideLayout+xml"/>
  <Override PartName="/ppt/slideLayouts/slideLayout283.xml" ContentType="application/vnd.openxmlformats-officedocument.presentationml.slideLayout+xml"/>
  <Override PartName="/ppt/slideLayouts/slideLayout284.xml" ContentType="application/vnd.openxmlformats-officedocument.presentationml.slideLayout+xml"/>
  <Override PartName="/ppt/slideLayouts/slideLayout285.xml" ContentType="application/vnd.openxmlformats-officedocument.presentationml.slideLayout+xml"/>
  <Override PartName="/ppt/slideLayouts/slideLayout286.xml" ContentType="application/vnd.openxmlformats-officedocument.presentationml.slideLayout+xml"/>
  <Override PartName="/ppt/slideLayouts/slideLayout287.xml" ContentType="application/vnd.openxmlformats-officedocument.presentationml.slideLayout+xml"/>
  <Override PartName="/ppt/slideLayouts/slideLayout288.xml" ContentType="application/vnd.openxmlformats-officedocument.presentationml.slideLayout+xml"/>
  <Override PartName="/ppt/slideLayouts/slideLayout289.xml" ContentType="application/vnd.openxmlformats-officedocument.presentationml.slideLayout+xml"/>
  <Override PartName="/ppt/slideLayouts/slideLayout290.xml" ContentType="application/vnd.openxmlformats-officedocument.presentationml.slideLayout+xml"/>
  <Override PartName="/ppt/slideLayouts/slideLayout291.xml" ContentType="application/vnd.openxmlformats-officedocument.presentationml.slideLayout+xml"/>
  <Override PartName="/ppt/slideLayouts/slideLayout292.xml" ContentType="application/vnd.openxmlformats-officedocument.presentationml.slideLayout+xml"/>
  <Override PartName="/ppt/slideLayouts/slideLayout293.xml" ContentType="application/vnd.openxmlformats-officedocument.presentationml.slideLayout+xml"/>
  <Override PartName="/ppt/slideLayouts/slideLayout294.xml" ContentType="application/vnd.openxmlformats-officedocument.presentationml.slideLayout+xml"/>
  <Override PartName="/ppt/slideLayouts/slideLayout295.xml" ContentType="application/vnd.openxmlformats-officedocument.presentationml.slideLayout+xml"/>
  <Override PartName="/ppt/slideLayouts/slideLayout296.xml" ContentType="application/vnd.openxmlformats-officedocument.presentationml.slideLayout+xml"/>
  <Override PartName="/ppt/slideLayouts/slideLayout297.xml" ContentType="application/vnd.openxmlformats-officedocument.presentationml.slideLayout+xml"/>
  <Override PartName="/ppt/slideLayouts/slideLayout305.xml" ContentType="application/vnd.openxmlformats-officedocument.presentationml.slideLayout+xml"/>
  <Override PartName="/ppt/slideLayouts/slideLayout306.xml" ContentType="application/vnd.openxmlformats-officedocument.presentationml.slideLayout+xml"/>
  <Override PartName="/ppt/slideLayouts/slideLayout310.xml" ContentType="application/vnd.openxmlformats-officedocument.presentationml.slideLayout+xml"/>
  <Override PartName="/ppt/slideLayouts/slideLayout311.xml" ContentType="application/vnd.openxmlformats-officedocument.presentationml.slideLayout+xml"/>
  <Override PartName="/ppt/slideLayouts/slideLayout312.xml" ContentType="application/vnd.openxmlformats-officedocument.presentationml.slideLayout+xml"/>
  <Override PartName="/ppt/slideLayouts/slideLayout313.xml" ContentType="application/vnd.openxmlformats-officedocument.presentationml.slideLayout+xml"/>
  <Override PartName="/ppt/slideLayouts/slideLayout314.xml" ContentType="application/vnd.openxmlformats-officedocument.presentationml.slideLayout+xml"/>
  <Override PartName="/ppt/slideLayouts/slideLayout315.xml" ContentType="application/vnd.openxmlformats-officedocument.presentationml.slideLayout+xml"/>
  <Override PartName="/ppt/slideLayouts/slideLayout316.xml" ContentType="application/vnd.openxmlformats-officedocument.presentationml.slideLayout+xml"/>
  <Override PartName="/ppt/slideLayouts/slideLayout320.xml" ContentType="application/vnd.openxmlformats-officedocument.presentationml.slideLayout+xml"/>
  <Override PartName="/ppt/slideLayouts/slideLayout321.xml" ContentType="application/vnd.openxmlformats-officedocument.presentationml.slideLayout+xml"/>
  <Override PartName="/ppt/slideLayouts/slideLayout322.xml" ContentType="application/vnd.openxmlformats-officedocument.presentationml.slideLayout+xml"/>
  <Override PartName="/ppt/slideLayouts/slideLayout323.xml" ContentType="application/vnd.openxmlformats-officedocument.presentationml.slideLayout+xml"/>
  <Override PartName="/ppt/slideLayouts/slideLayout324.xml" ContentType="application/vnd.openxmlformats-officedocument.presentationml.slideLayout+xml"/>
  <Override PartName="/ppt/slideLayouts/slideLayout325.xml" ContentType="application/vnd.openxmlformats-officedocument.presentationml.slideLayout+xml"/>
  <Override PartName="/ppt/slideLayouts/slideLayout326.xml" ContentType="application/vnd.openxmlformats-officedocument.presentationml.slideLayout+xml"/>
  <Override PartName="/ppt/slideLayouts/slideLayout330.xml" ContentType="application/vnd.openxmlformats-officedocument.presentationml.slideLayout+xml"/>
  <Override PartName="/ppt/slideLayouts/slideLayout331.xml" ContentType="application/vnd.openxmlformats-officedocument.presentationml.slideLayout+xml"/>
  <Override PartName="/ppt/slideLayouts/slideLayout332.xml" ContentType="application/vnd.openxmlformats-officedocument.presentationml.slideLayout+xml"/>
  <Override PartName="/ppt/slideLayouts/slideLayout333.xml" ContentType="application/vnd.openxmlformats-officedocument.presentationml.slideLayout+xml"/>
  <Override PartName="/ppt/slideLayouts/slideLayout334.xml" ContentType="application/vnd.openxmlformats-officedocument.presentationml.slideLayout+xml"/>
  <Override PartName="/ppt/slideLayouts/slideLayout335.xml" ContentType="application/vnd.openxmlformats-officedocument.presentationml.slideLayout+xml"/>
  <Override PartName="/ppt/slideLayouts/slideLayout336.xml" ContentType="application/vnd.openxmlformats-officedocument.presentationml.slideLayout+xml"/>
  <Override PartName="/ppt/slideLayouts/slideLayout340.xml" ContentType="application/vnd.openxmlformats-officedocument.presentationml.slideLayout+xml"/>
  <Override PartName="/ppt/slideLayouts/slideLayout341.xml" ContentType="application/vnd.openxmlformats-officedocument.presentationml.slideLayout+xml"/>
  <Override PartName="/ppt/slideLayouts/slideLayout342.xml" ContentType="application/vnd.openxmlformats-officedocument.presentationml.slideLayout+xml"/>
  <Override PartName="/ppt/slideLayouts/slideLayout343.xml" ContentType="application/vnd.openxmlformats-officedocument.presentationml.slideLayout+xml"/>
  <Override PartName="/ppt/slideLayouts/slideLayout344.xml" ContentType="application/vnd.openxmlformats-officedocument.presentationml.slideLayout+xml"/>
  <Override PartName="/ppt/slideLayouts/slideLayout345.xml" ContentType="application/vnd.openxmlformats-officedocument.presentationml.slideLayout+xml"/>
  <Override PartName="/ppt/slideLayouts/slideLayout346.xml" ContentType="application/vnd.openxmlformats-officedocument.presentationml.slideLayout+xml"/>
  <Override PartName="/ppt/slideLayouts/slideLayout350.xml" ContentType="application/vnd.openxmlformats-officedocument.presentationml.slideLayout+xml"/>
  <Override PartName="/ppt/slideLayouts/slideLayout351.xml" ContentType="application/vnd.openxmlformats-officedocument.presentationml.slideLayout+xml"/>
  <Override PartName="/ppt/slideLayouts/slideLayout352.xml" ContentType="application/vnd.openxmlformats-officedocument.presentationml.slideLayout+xml"/>
  <Override PartName="/ppt/slideLayouts/slideLayout353.xml" ContentType="application/vnd.openxmlformats-officedocument.presentationml.slideLayout+xml"/>
  <Override PartName="/ppt/slideLayouts/slideLayout354.xml" ContentType="application/vnd.openxmlformats-officedocument.presentationml.slideLayout+xml"/>
  <Override PartName="/ppt/slideLayouts/slideLayout355.xml" ContentType="application/vnd.openxmlformats-officedocument.presentationml.slideLayout+xml"/>
  <Override PartName="/ppt/slideLayouts/slideLayout356.xml" ContentType="application/vnd.openxmlformats-officedocument.presentationml.slideLayout+xml"/>
  <Override PartName="/ppt/slideLayouts/slideLayout357.xml" ContentType="application/vnd.openxmlformats-officedocument.presentationml.slideLayout+xml"/>
  <Override PartName="/ppt/slideLayouts/slideLayout358.xml" ContentType="application/vnd.openxmlformats-officedocument.presentationml.slideLayout+xml"/>
  <Override PartName="/ppt/slideLayouts/slideLayout359.xml" ContentType="application/vnd.openxmlformats-officedocument.presentationml.slideLayout+xml"/>
  <Override PartName="/ppt/slideLayouts/slideLayout360.xml" ContentType="application/vnd.openxmlformats-officedocument.presentationml.slideLayout+xml"/>
  <Override PartName="/ppt/slideLayouts/slideLayout361.xml" ContentType="application/vnd.openxmlformats-officedocument.presentationml.slideLayout+xml"/>
  <Override PartName="/ppt/slideLayouts/slideLayout362.xml" ContentType="application/vnd.openxmlformats-officedocument.presentationml.slideLayout+xml"/>
  <Override PartName="/ppt/slideLayouts/slideLayout363.xml" ContentType="application/vnd.openxmlformats-officedocument.presentationml.slideLayout+xml"/>
  <Override PartName="/ppt/slideLayouts/slideLayout364.xml" ContentType="application/vnd.openxmlformats-officedocument.presentationml.slideLayout+xml"/>
  <Override PartName="/ppt/slideLayouts/slideLayout365.xml" ContentType="application/vnd.openxmlformats-officedocument.presentationml.slideLayout+xml"/>
  <Override PartName="/ppt/slideLayouts/slideLayout366.xml" ContentType="application/vnd.openxmlformats-officedocument.presentationml.slideLayout+xml"/>
  <Override PartName="/ppt/slideLayouts/slideLayout367.xml" ContentType="application/vnd.openxmlformats-officedocument.presentationml.slideLayout+xml"/>
  <Override PartName="/ppt/slideLayouts/slideLayout368.xml" ContentType="application/vnd.openxmlformats-officedocument.presentationml.slideLayout+xml"/>
  <Override PartName="/ppt/slideLayouts/slideLayout369.xml" ContentType="application/vnd.openxmlformats-officedocument.presentationml.slideLayout+xml"/>
  <Override PartName="/ppt/slideLayouts/slideLayout370.xml" ContentType="application/vnd.openxmlformats-officedocument.presentationml.slideLayout+xml"/>
  <Override PartName="/ppt/slideLayouts/slideLayout371.xml" ContentType="application/vnd.openxmlformats-officedocument.presentationml.slideLayout+xml"/>
  <Override PartName="/ppt/slideLayouts/slideLayout372.xml" ContentType="application/vnd.openxmlformats-officedocument.presentationml.slideLayout+xml"/>
  <Override PartName="/ppt/slideLayouts/slideLayout373.xml" ContentType="application/vnd.openxmlformats-officedocument.presentationml.slideLayout+xml"/>
  <Override PartName="/ppt/slideLayouts/slideLayout374.xml" ContentType="application/vnd.openxmlformats-officedocument.presentationml.slideLayout+xml"/>
  <Override PartName="/ppt/slideLayouts/slideLayout375.xml" ContentType="application/vnd.openxmlformats-officedocument.presentationml.slideLayout+xml"/>
  <Override PartName="/ppt/slideLayouts/slideLayout376.xml" ContentType="application/vnd.openxmlformats-officedocument.presentationml.slideLayout+xml"/>
  <Override PartName="/ppt/slideLayouts/slideLayout377.xml" ContentType="application/vnd.openxmlformats-officedocument.presentationml.slideLayout+xml"/>
  <Override PartName="/ppt/slideLayouts/slideLayout378.xml" ContentType="application/vnd.openxmlformats-officedocument.presentationml.slideLayout+xml"/>
  <Override PartName="/ppt/slideLayouts/slideLayout379.xml" ContentType="application/vnd.openxmlformats-officedocument.presentationml.slideLayout+xml"/>
  <Override PartName="/ppt/slideLayouts/slideLayout380.xml" ContentType="application/vnd.openxmlformats-officedocument.presentationml.slideLayout+xml"/>
  <Override PartName="/ppt/slideLayouts/slideLayout381.xml" ContentType="application/vnd.openxmlformats-officedocument.presentationml.slideLayout+xml"/>
  <Override PartName="/ppt/slideLayouts/slideLayout382.xml" ContentType="application/vnd.openxmlformats-officedocument.presentationml.slideLayout+xml"/>
  <Override PartName="/ppt/slideLayouts/slideLayout383.xml" ContentType="application/vnd.openxmlformats-officedocument.presentationml.slideLayout+xml"/>
  <Override PartName="/ppt/slideLayouts/slideLayout384.xml" ContentType="application/vnd.openxmlformats-officedocument.presentationml.slideLayout+xml"/>
  <Override PartName="/ppt/slideLayouts/slideLayout385.xml" ContentType="application/vnd.openxmlformats-officedocument.presentationml.slideLayout+xml"/>
  <Override PartName="/ppt/slideLayouts/slideLayout386.xml" ContentType="application/vnd.openxmlformats-officedocument.presentationml.slideLayout+xml"/>
  <Override PartName="/ppt/slideLayouts/slideLayout387.xml" ContentType="application/vnd.openxmlformats-officedocument.presentationml.slideLayout+xml"/>
  <Override PartName="/ppt/slideLayouts/slideLayout388.xml" ContentType="application/vnd.openxmlformats-officedocument.presentationml.slideLayout+xml"/>
  <Override PartName="/ppt/slideLayouts/slideLayout390.xml" ContentType="application/vnd.openxmlformats-officedocument.presentationml.slideLayout+xml"/>
  <Override PartName="/ppt/_rels/presentation.xml.rels" ContentType="application/vnd.openxmlformats-package.relationshi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_rels/slide1.xml.rels" ContentType="application/vnd.openxmlformats-package.relationships+xml"/>
  <Override PartName="/ppt/slides/_rels/slide2.xml.rels" ContentType="application/vnd.openxmlformats-package.relationships+xml"/>
  <Override PartName="/ppt/slides/_rels/slide3.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_rels/slide7.xml.rels" ContentType="application/vnd.openxmlformats-package.relationships+xml"/>
  <Override PartName="/ppt/slides/_rels/slide8.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presProps.xml" ContentType="application/vnd.openxmlformats-officedocument.presentationml.presProp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 id="2147483713" r:id="rId7"/>
    <p:sldMasterId id="2147483726" r:id="rId8"/>
    <p:sldMasterId id="2147483739" r:id="rId9"/>
    <p:sldMasterId id="2147483752" r:id="rId10"/>
    <p:sldMasterId id="2147483765" r:id="rId11"/>
    <p:sldMasterId id="2147483778" r:id="rId12"/>
    <p:sldMasterId id="2147483791" r:id="rId13"/>
    <p:sldMasterId id="2147483804" r:id="rId14"/>
    <p:sldMasterId id="2147483817" r:id="rId15"/>
    <p:sldMasterId id="2147483830" r:id="rId16"/>
    <p:sldMasterId id="2147483843" r:id="rId17"/>
    <p:sldMasterId id="2147483856" r:id="rId18"/>
    <p:sldMasterId id="2147483869" r:id="rId19"/>
    <p:sldMasterId id="2147483882" r:id="rId20"/>
    <p:sldMasterId id="2147483895" r:id="rId21"/>
    <p:sldMasterId id="2147483908" r:id="rId22"/>
    <p:sldMasterId id="2147483921" r:id="rId23"/>
    <p:sldMasterId id="2147483934" r:id="rId24"/>
    <p:sldMasterId id="2147483947" r:id="rId25"/>
    <p:sldMasterId id="2147483960" r:id="rId26"/>
    <p:sldMasterId id="2147483973" r:id="rId27"/>
    <p:sldMasterId id="2147483986" r:id="rId28"/>
    <p:sldMasterId id="2147483999" r:id="rId29"/>
    <p:sldMasterId id="2147484012" r:id="rId30"/>
    <p:sldMasterId id="2147484025" r:id="rId31"/>
    <p:sldMasterId id="2147484038" r:id="rId32"/>
    <p:sldMasterId id="2147484051" r:id="rId33"/>
    <p:sldMasterId id="2147484064" r:id="rId34"/>
  </p:sldMasterIdLst>
  <p:sldIdLst>
    <p:sldId id="256" r:id="rId35"/>
    <p:sldId id="257" r:id="rId36"/>
    <p:sldId id="258" r:id="rId37"/>
    <p:sldId id="259" r:id="rId38"/>
    <p:sldId id="260" r:id="rId39"/>
    <p:sldId id="261" r:id="rId40"/>
    <p:sldId id="262" r:id="rId41"/>
    <p:sldId id="263" r:id="rId42"/>
    <p:sldId id="264" r:id="rId43"/>
    <p:sldId id="265" r:id="rId44"/>
    <p:sldId id="266" r:id="rId45"/>
    <p:sldId id="267" r:id="rId46"/>
    <p:sldId id="268" r:id="rId47"/>
  </p:sldIdLst>
  <p:sldSz cx="9144000" cy="5143500"/>
  <p:notesSz cx="6858000" cy="91440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Master" Target="slideMasters/slideMaster9.xml"/><Relationship Id="rId11" Type="http://schemas.openxmlformats.org/officeDocument/2006/relationships/slideMaster" Target="slideMasters/slideMaster10.xml"/><Relationship Id="rId12" Type="http://schemas.openxmlformats.org/officeDocument/2006/relationships/slideMaster" Target="slideMasters/slideMaster11.xml"/><Relationship Id="rId13" Type="http://schemas.openxmlformats.org/officeDocument/2006/relationships/slideMaster" Target="slideMasters/slideMaster12.xml"/><Relationship Id="rId14" Type="http://schemas.openxmlformats.org/officeDocument/2006/relationships/slideMaster" Target="slideMasters/slideMaster13.xml"/><Relationship Id="rId15" Type="http://schemas.openxmlformats.org/officeDocument/2006/relationships/slideMaster" Target="slideMasters/slideMaster14.xml"/><Relationship Id="rId16" Type="http://schemas.openxmlformats.org/officeDocument/2006/relationships/slideMaster" Target="slideMasters/slideMaster15.xml"/><Relationship Id="rId17" Type="http://schemas.openxmlformats.org/officeDocument/2006/relationships/slideMaster" Target="slideMasters/slideMaster16.xml"/><Relationship Id="rId18" Type="http://schemas.openxmlformats.org/officeDocument/2006/relationships/slideMaster" Target="slideMasters/slideMaster17.xml"/><Relationship Id="rId19" Type="http://schemas.openxmlformats.org/officeDocument/2006/relationships/slideMaster" Target="slideMasters/slideMaster18.xml"/><Relationship Id="rId20" Type="http://schemas.openxmlformats.org/officeDocument/2006/relationships/slideMaster" Target="slideMasters/slideMaster19.xml"/><Relationship Id="rId21" Type="http://schemas.openxmlformats.org/officeDocument/2006/relationships/slideMaster" Target="slideMasters/slideMaster20.xml"/><Relationship Id="rId22" Type="http://schemas.openxmlformats.org/officeDocument/2006/relationships/slideMaster" Target="slideMasters/slideMaster21.xml"/><Relationship Id="rId23" Type="http://schemas.openxmlformats.org/officeDocument/2006/relationships/slideMaster" Target="slideMasters/slideMaster22.xml"/><Relationship Id="rId24" Type="http://schemas.openxmlformats.org/officeDocument/2006/relationships/slideMaster" Target="slideMasters/slideMaster23.xml"/><Relationship Id="rId25" Type="http://schemas.openxmlformats.org/officeDocument/2006/relationships/slideMaster" Target="slideMasters/slideMaster24.xml"/><Relationship Id="rId26" Type="http://schemas.openxmlformats.org/officeDocument/2006/relationships/slideMaster" Target="slideMasters/slideMaster25.xml"/><Relationship Id="rId27" Type="http://schemas.openxmlformats.org/officeDocument/2006/relationships/slideMaster" Target="slideMasters/slideMaster26.xml"/><Relationship Id="rId28" Type="http://schemas.openxmlformats.org/officeDocument/2006/relationships/slideMaster" Target="slideMasters/slideMaster27.xml"/><Relationship Id="rId29" Type="http://schemas.openxmlformats.org/officeDocument/2006/relationships/slideMaster" Target="slideMasters/slideMaster28.xml"/><Relationship Id="rId30" Type="http://schemas.openxmlformats.org/officeDocument/2006/relationships/slideMaster" Target="slideMasters/slideMaster29.xml"/><Relationship Id="rId31" Type="http://schemas.openxmlformats.org/officeDocument/2006/relationships/slideMaster" Target="slideMasters/slideMaster30.xml"/><Relationship Id="rId32" Type="http://schemas.openxmlformats.org/officeDocument/2006/relationships/slideMaster" Target="slideMasters/slideMaster31.xml"/><Relationship Id="rId33" Type="http://schemas.openxmlformats.org/officeDocument/2006/relationships/slideMaster" Target="slideMasters/slideMaster32.xml"/><Relationship Id="rId34" Type="http://schemas.openxmlformats.org/officeDocument/2006/relationships/slideMaster" Target="slideMasters/slideMaster33.xml"/><Relationship Id="rId35" Type="http://schemas.openxmlformats.org/officeDocument/2006/relationships/slide" Target="slides/slide1.xml"/><Relationship Id="rId36" Type="http://schemas.openxmlformats.org/officeDocument/2006/relationships/slide" Target="slides/slide2.xml"/><Relationship Id="rId37" Type="http://schemas.openxmlformats.org/officeDocument/2006/relationships/slide" Target="slides/slide3.xml"/><Relationship Id="rId38" Type="http://schemas.openxmlformats.org/officeDocument/2006/relationships/slide" Target="slides/slide4.xml"/><Relationship Id="rId39" Type="http://schemas.openxmlformats.org/officeDocument/2006/relationships/slide" Target="slides/slide5.xml"/><Relationship Id="rId40" Type="http://schemas.openxmlformats.org/officeDocument/2006/relationships/slide" Target="slides/slide6.xml"/><Relationship Id="rId41" Type="http://schemas.openxmlformats.org/officeDocument/2006/relationships/slide" Target="slides/slide7.xml"/><Relationship Id="rId42" Type="http://schemas.openxmlformats.org/officeDocument/2006/relationships/slide" Target="slides/slide8.xml"/><Relationship Id="rId43" Type="http://schemas.openxmlformats.org/officeDocument/2006/relationships/slide" Target="slides/slide9.xml"/><Relationship Id="rId44" Type="http://schemas.openxmlformats.org/officeDocument/2006/relationships/slide" Target="slides/slide10.xml"/><Relationship Id="rId45" Type="http://schemas.openxmlformats.org/officeDocument/2006/relationships/slide" Target="slides/slide11.xml"/><Relationship Id="rId46" Type="http://schemas.openxmlformats.org/officeDocument/2006/relationships/slide" Target="slides/slide12.xml"/><Relationship Id="rId47" Type="http://schemas.openxmlformats.org/officeDocument/2006/relationships/slide" Target="slides/slide13.xml"/><Relationship Id="rId48" Type="http://schemas.openxmlformats.org/officeDocument/2006/relationships/presProps" Target="presProps.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0.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1.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2.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3.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4.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5.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6.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7.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8.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9.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0.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1.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2.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3.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4.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5.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6.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7.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8.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9.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0.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21.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2.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3.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4.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5.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6.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7.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8.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9.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30.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31.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32.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33.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4.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5.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6.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7.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8.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9.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0.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41.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42.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43.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44.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45.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46.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47.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48.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49.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0.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51.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52.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53.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54.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55.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56.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57.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58.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59.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0.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1.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2.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3.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4.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5.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6.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7.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8.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9.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0.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71.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72.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73.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74.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75.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76.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77.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78.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79.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0.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81.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82.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83.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84.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85.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86.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87.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88.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89.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0.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91.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92.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93.xml.rels><?xml version="1.0" encoding="UTF-8"?>
<Relationships xmlns="http://schemas.openxmlformats.org/package/2006/relationships"><Relationship Id="rId1" Type="http://schemas.openxmlformats.org/officeDocument/2006/relationships/slideMaster" Target="../slideMasters/slideMaster17.xml"/>
</Relationships>
</file>

<file path=ppt/slideLayouts/_rels/slideLayout194.xml.rels><?xml version="1.0" encoding="UTF-8"?>
<Relationships xmlns="http://schemas.openxmlformats.org/package/2006/relationships"><Relationship Id="rId1" Type="http://schemas.openxmlformats.org/officeDocument/2006/relationships/slideMaster" Target="../slideMasters/slideMaster17.xml"/>
</Relationships>
</file>

<file path=ppt/slideLayouts/_rels/slideLayout195.xml.rels><?xml version="1.0" encoding="UTF-8"?>
<Relationships xmlns="http://schemas.openxmlformats.org/package/2006/relationships"><Relationship Id="rId1" Type="http://schemas.openxmlformats.org/officeDocument/2006/relationships/slideMaster" Target="../slideMasters/slideMaster17.xml"/>
</Relationships>
</file>

<file path=ppt/slideLayouts/_rels/slideLayout196.xml.rels><?xml version="1.0" encoding="UTF-8"?>
<Relationships xmlns="http://schemas.openxmlformats.org/package/2006/relationships"><Relationship Id="rId1" Type="http://schemas.openxmlformats.org/officeDocument/2006/relationships/slideMaster" Target="../slideMasters/slideMaster17.xml"/>
</Relationships>
</file>

<file path=ppt/slideLayouts/_rels/slideLayout197.xml.rels><?xml version="1.0" encoding="UTF-8"?>
<Relationships xmlns="http://schemas.openxmlformats.org/package/2006/relationships"><Relationship Id="rId1" Type="http://schemas.openxmlformats.org/officeDocument/2006/relationships/slideMaster" Target="../slideMasters/slideMaster17.xml"/>
</Relationships>
</file>

<file path=ppt/slideLayouts/_rels/slideLayout198.xml.rels><?xml version="1.0" encoding="UTF-8"?>
<Relationships xmlns="http://schemas.openxmlformats.org/package/2006/relationships"><Relationship Id="rId1" Type="http://schemas.openxmlformats.org/officeDocument/2006/relationships/slideMaster" Target="../slideMasters/slideMaster17.xml"/>
</Relationships>
</file>

<file path=ppt/slideLayouts/_rels/slideLayout199.xml.rels><?xml version="1.0" encoding="UTF-8"?>
<Relationships xmlns="http://schemas.openxmlformats.org/package/2006/relationships"><Relationship Id="rId1" Type="http://schemas.openxmlformats.org/officeDocument/2006/relationships/slideMaster" Target="../slideMasters/slideMaster17.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00.xml.rels><?xml version="1.0" encoding="UTF-8"?>
<Relationships xmlns="http://schemas.openxmlformats.org/package/2006/relationships"><Relationship Id="rId1" Type="http://schemas.openxmlformats.org/officeDocument/2006/relationships/slideMaster" Target="../slideMasters/slideMaster17.xml"/>
</Relationships>
</file>

<file path=ppt/slideLayouts/_rels/slideLayout201.xml.rels><?xml version="1.0" encoding="UTF-8"?>
<Relationships xmlns="http://schemas.openxmlformats.org/package/2006/relationships"><Relationship Id="rId1" Type="http://schemas.openxmlformats.org/officeDocument/2006/relationships/slideMaster" Target="../slideMasters/slideMaster17.xml"/>
</Relationships>
</file>

<file path=ppt/slideLayouts/_rels/slideLayout202.xml.rels><?xml version="1.0" encoding="UTF-8"?>
<Relationships xmlns="http://schemas.openxmlformats.org/package/2006/relationships"><Relationship Id="rId1" Type="http://schemas.openxmlformats.org/officeDocument/2006/relationships/slideMaster" Target="../slideMasters/slideMaster17.xml"/>
</Relationships>
</file>

<file path=ppt/slideLayouts/_rels/slideLayout203.xml.rels><?xml version="1.0" encoding="UTF-8"?>
<Relationships xmlns="http://schemas.openxmlformats.org/package/2006/relationships"><Relationship Id="rId1" Type="http://schemas.openxmlformats.org/officeDocument/2006/relationships/slideMaster" Target="../slideMasters/slideMaster17.xml"/>
</Relationships>
</file>

<file path=ppt/slideLayouts/_rels/slideLayout204.xml.rels><?xml version="1.0" encoding="UTF-8"?>
<Relationships xmlns="http://schemas.openxmlformats.org/package/2006/relationships"><Relationship Id="rId1" Type="http://schemas.openxmlformats.org/officeDocument/2006/relationships/slideMaster" Target="../slideMasters/slideMaster17.xml"/>
</Relationships>
</file>

<file path=ppt/slideLayouts/_rels/slideLayout205.xml.rels><?xml version="1.0" encoding="UTF-8"?>
<Relationships xmlns="http://schemas.openxmlformats.org/package/2006/relationships"><Relationship Id="rId1" Type="http://schemas.openxmlformats.org/officeDocument/2006/relationships/slideMaster" Target="../slideMasters/slideMaster18.xml"/>
</Relationships>
</file>

<file path=ppt/slideLayouts/_rels/slideLayout206.xml.rels><?xml version="1.0" encoding="UTF-8"?>
<Relationships xmlns="http://schemas.openxmlformats.org/package/2006/relationships"><Relationship Id="rId1" Type="http://schemas.openxmlformats.org/officeDocument/2006/relationships/slideMaster" Target="../slideMasters/slideMaster18.xml"/>
</Relationships>
</file>

<file path=ppt/slideLayouts/_rels/slideLayout207.xml.rels><?xml version="1.0" encoding="UTF-8"?>
<Relationships xmlns="http://schemas.openxmlformats.org/package/2006/relationships"><Relationship Id="rId1" Type="http://schemas.openxmlformats.org/officeDocument/2006/relationships/slideMaster" Target="../slideMasters/slideMaster18.xml"/>
</Relationships>
</file>

<file path=ppt/slideLayouts/_rels/slideLayout208.xml.rels><?xml version="1.0" encoding="UTF-8"?>
<Relationships xmlns="http://schemas.openxmlformats.org/package/2006/relationships"><Relationship Id="rId1" Type="http://schemas.openxmlformats.org/officeDocument/2006/relationships/slideMaster" Target="../slideMasters/slideMaster18.xml"/>
</Relationships>
</file>

<file path=ppt/slideLayouts/_rels/slideLayout209.xml.rels><?xml version="1.0" encoding="UTF-8"?>
<Relationships xmlns="http://schemas.openxmlformats.org/package/2006/relationships"><Relationship Id="rId1" Type="http://schemas.openxmlformats.org/officeDocument/2006/relationships/slideMaster" Target="../slideMasters/slideMaster18.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0.xml.rels><?xml version="1.0" encoding="UTF-8"?>
<Relationships xmlns="http://schemas.openxmlformats.org/package/2006/relationships"><Relationship Id="rId1" Type="http://schemas.openxmlformats.org/officeDocument/2006/relationships/slideMaster" Target="../slideMasters/slideMaster18.xml"/>
</Relationships>
</file>

<file path=ppt/slideLayouts/_rels/slideLayout211.xml.rels><?xml version="1.0" encoding="UTF-8"?>
<Relationships xmlns="http://schemas.openxmlformats.org/package/2006/relationships"><Relationship Id="rId1" Type="http://schemas.openxmlformats.org/officeDocument/2006/relationships/slideMaster" Target="../slideMasters/slideMaster18.xml"/>
</Relationships>
</file>

<file path=ppt/slideLayouts/_rels/slideLayout212.xml.rels><?xml version="1.0" encoding="UTF-8"?>
<Relationships xmlns="http://schemas.openxmlformats.org/package/2006/relationships"><Relationship Id="rId1" Type="http://schemas.openxmlformats.org/officeDocument/2006/relationships/slideMaster" Target="../slideMasters/slideMaster18.xml"/>
</Relationships>
</file>

<file path=ppt/slideLayouts/_rels/slideLayout213.xml.rels><?xml version="1.0" encoding="UTF-8"?>
<Relationships xmlns="http://schemas.openxmlformats.org/package/2006/relationships"><Relationship Id="rId1" Type="http://schemas.openxmlformats.org/officeDocument/2006/relationships/slideMaster" Target="../slideMasters/slideMaster18.xml"/>
</Relationships>
</file>

<file path=ppt/slideLayouts/_rels/slideLayout214.xml.rels><?xml version="1.0" encoding="UTF-8"?>
<Relationships xmlns="http://schemas.openxmlformats.org/package/2006/relationships"><Relationship Id="rId1" Type="http://schemas.openxmlformats.org/officeDocument/2006/relationships/slideMaster" Target="../slideMasters/slideMaster18.xml"/>
</Relationships>
</file>

<file path=ppt/slideLayouts/_rels/slideLayout215.xml.rels><?xml version="1.0" encoding="UTF-8"?>
<Relationships xmlns="http://schemas.openxmlformats.org/package/2006/relationships"><Relationship Id="rId1" Type="http://schemas.openxmlformats.org/officeDocument/2006/relationships/slideMaster" Target="../slideMasters/slideMaster18.xml"/>
</Relationships>
</file>

<file path=ppt/slideLayouts/_rels/slideLayout216.xml.rels><?xml version="1.0" encoding="UTF-8"?>
<Relationships xmlns="http://schemas.openxmlformats.org/package/2006/relationships"><Relationship Id="rId1" Type="http://schemas.openxmlformats.org/officeDocument/2006/relationships/slideMaster" Target="../slideMasters/slideMaster18.xml"/>
</Relationships>
</file>

<file path=ppt/slideLayouts/_rels/slideLayout217.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218.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219.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0.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221.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222.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223.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224.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225.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226.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227.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228.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229.xml.rels><?xml version="1.0" encoding="UTF-8"?>
<Relationships xmlns="http://schemas.openxmlformats.org/package/2006/relationships"><Relationship Id="rId1" Type="http://schemas.openxmlformats.org/officeDocument/2006/relationships/slideMaster" Target="../slideMasters/slideMaster20.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0.xml.rels><?xml version="1.0" encoding="UTF-8"?>
<Relationships xmlns="http://schemas.openxmlformats.org/package/2006/relationships"><Relationship Id="rId1" Type="http://schemas.openxmlformats.org/officeDocument/2006/relationships/slideMaster" Target="../slideMasters/slideMaster20.xml"/>
</Relationships>
</file>

<file path=ppt/slideLayouts/_rels/slideLayout231.xml.rels><?xml version="1.0" encoding="UTF-8"?>
<Relationships xmlns="http://schemas.openxmlformats.org/package/2006/relationships"><Relationship Id="rId1" Type="http://schemas.openxmlformats.org/officeDocument/2006/relationships/slideMaster" Target="../slideMasters/slideMaster20.xml"/>
</Relationships>
</file>

<file path=ppt/slideLayouts/_rels/slideLayout232.xml.rels><?xml version="1.0" encoding="UTF-8"?>
<Relationships xmlns="http://schemas.openxmlformats.org/package/2006/relationships"><Relationship Id="rId1" Type="http://schemas.openxmlformats.org/officeDocument/2006/relationships/slideMaster" Target="../slideMasters/slideMaster20.xml"/>
</Relationships>
</file>

<file path=ppt/slideLayouts/_rels/slideLayout233.xml.rels><?xml version="1.0" encoding="UTF-8"?>
<Relationships xmlns="http://schemas.openxmlformats.org/package/2006/relationships"><Relationship Id="rId1" Type="http://schemas.openxmlformats.org/officeDocument/2006/relationships/slideMaster" Target="../slideMasters/slideMaster20.xml"/>
</Relationships>
</file>

<file path=ppt/slideLayouts/_rels/slideLayout234.xml.rels><?xml version="1.0" encoding="UTF-8"?>
<Relationships xmlns="http://schemas.openxmlformats.org/package/2006/relationships"><Relationship Id="rId1" Type="http://schemas.openxmlformats.org/officeDocument/2006/relationships/slideMaster" Target="../slideMasters/slideMaster20.xml"/>
</Relationships>
</file>

<file path=ppt/slideLayouts/_rels/slideLayout235.xml.rels><?xml version="1.0" encoding="UTF-8"?>
<Relationships xmlns="http://schemas.openxmlformats.org/package/2006/relationships"><Relationship Id="rId1" Type="http://schemas.openxmlformats.org/officeDocument/2006/relationships/slideMaster" Target="../slideMasters/slideMaster20.xml"/>
</Relationships>
</file>

<file path=ppt/slideLayouts/_rels/slideLayout236.xml.rels><?xml version="1.0" encoding="UTF-8"?>
<Relationships xmlns="http://schemas.openxmlformats.org/package/2006/relationships"><Relationship Id="rId1" Type="http://schemas.openxmlformats.org/officeDocument/2006/relationships/slideMaster" Target="../slideMasters/slideMaster20.xml"/>
</Relationships>
</file>

<file path=ppt/slideLayouts/_rels/slideLayout237.xml.rels><?xml version="1.0" encoding="UTF-8"?>
<Relationships xmlns="http://schemas.openxmlformats.org/package/2006/relationships"><Relationship Id="rId1" Type="http://schemas.openxmlformats.org/officeDocument/2006/relationships/slideMaster" Target="../slideMasters/slideMaster20.xml"/>
</Relationships>
</file>

<file path=ppt/slideLayouts/_rels/slideLayout238.xml.rels><?xml version="1.0" encoding="UTF-8"?>
<Relationships xmlns="http://schemas.openxmlformats.org/package/2006/relationships"><Relationship Id="rId1" Type="http://schemas.openxmlformats.org/officeDocument/2006/relationships/slideMaster" Target="../slideMasters/slideMaster20.xml"/>
</Relationships>
</file>

<file path=ppt/slideLayouts/_rels/slideLayout239.xml.rels><?xml version="1.0" encoding="UTF-8"?>
<Relationships xmlns="http://schemas.openxmlformats.org/package/2006/relationships"><Relationship Id="rId1" Type="http://schemas.openxmlformats.org/officeDocument/2006/relationships/slideMaster" Target="../slideMasters/slideMaster20.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0.xml.rels><?xml version="1.0" encoding="UTF-8"?>
<Relationships xmlns="http://schemas.openxmlformats.org/package/2006/relationships"><Relationship Id="rId1" Type="http://schemas.openxmlformats.org/officeDocument/2006/relationships/slideMaster" Target="../slideMasters/slideMaster20.xml"/>
</Relationships>
</file>

<file path=ppt/slideLayouts/_rels/slideLayout241.xml.rels><?xml version="1.0" encoding="UTF-8"?>
<Relationships xmlns="http://schemas.openxmlformats.org/package/2006/relationships"><Relationship Id="rId1" Type="http://schemas.openxmlformats.org/officeDocument/2006/relationships/slideMaster" Target="../slideMasters/slideMaster21.xml"/>
</Relationships>
</file>

<file path=ppt/slideLayouts/_rels/slideLayout242.xml.rels><?xml version="1.0" encoding="UTF-8"?>
<Relationships xmlns="http://schemas.openxmlformats.org/package/2006/relationships"><Relationship Id="rId1" Type="http://schemas.openxmlformats.org/officeDocument/2006/relationships/slideMaster" Target="../slideMasters/slideMaster21.xml"/>
</Relationships>
</file>

<file path=ppt/slideLayouts/_rels/slideLayout243.xml.rels><?xml version="1.0" encoding="UTF-8"?>
<Relationships xmlns="http://schemas.openxmlformats.org/package/2006/relationships"><Relationship Id="rId1" Type="http://schemas.openxmlformats.org/officeDocument/2006/relationships/slideMaster" Target="../slideMasters/slideMaster21.xml"/>
</Relationships>
</file>

<file path=ppt/slideLayouts/_rels/slideLayout244.xml.rels><?xml version="1.0" encoding="UTF-8"?>
<Relationships xmlns="http://schemas.openxmlformats.org/package/2006/relationships"><Relationship Id="rId1" Type="http://schemas.openxmlformats.org/officeDocument/2006/relationships/slideMaster" Target="../slideMasters/slideMaster21.xml"/>
</Relationships>
</file>

<file path=ppt/slideLayouts/_rels/slideLayout245.xml.rels><?xml version="1.0" encoding="UTF-8"?>
<Relationships xmlns="http://schemas.openxmlformats.org/package/2006/relationships"><Relationship Id="rId1" Type="http://schemas.openxmlformats.org/officeDocument/2006/relationships/slideMaster" Target="../slideMasters/slideMaster21.xml"/>
</Relationships>
</file>

<file path=ppt/slideLayouts/_rels/slideLayout246.xml.rels><?xml version="1.0" encoding="UTF-8"?>
<Relationships xmlns="http://schemas.openxmlformats.org/package/2006/relationships"><Relationship Id="rId1" Type="http://schemas.openxmlformats.org/officeDocument/2006/relationships/slideMaster" Target="../slideMasters/slideMaster21.xml"/>
</Relationships>
</file>

<file path=ppt/slideLayouts/_rels/slideLayout247.xml.rels><?xml version="1.0" encoding="UTF-8"?>
<Relationships xmlns="http://schemas.openxmlformats.org/package/2006/relationships"><Relationship Id="rId1" Type="http://schemas.openxmlformats.org/officeDocument/2006/relationships/slideMaster" Target="../slideMasters/slideMaster21.xml"/>
</Relationships>
</file>

<file path=ppt/slideLayouts/_rels/slideLayout248.xml.rels><?xml version="1.0" encoding="UTF-8"?>
<Relationships xmlns="http://schemas.openxmlformats.org/package/2006/relationships"><Relationship Id="rId1" Type="http://schemas.openxmlformats.org/officeDocument/2006/relationships/slideMaster" Target="../slideMasters/slideMaster21.xml"/>
</Relationships>
</file>

<file path=ppt/slideLayouts/_rels/slideLayout249.xml.rels><?xml version="1.0" encoding="UTF-8"?>
<Relationships xmlns="http://schemas.openxmlformats.org/package/2006/relationships"><Relationship Id="rId1" Type="http://schemas.openxmlformats.org/officeDocument/2006/relationships/slideMaster" Target="../slideMasters/slideMaster21.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50.xml.rels><?xml version="1.0" encoding="UTF-8"?>
<Relationships xmlns="http://schemas.openxmlformats.org/package/2006/relationships"><Relationship Id="rId1" Type="http://schemas.openxmlformats.org/officeDocument/2006/relationships/slideMaster" Target="../slideMasters/slideMaster21.xml"/>
</Relationships>
</file>

<file path=ppt/slideLayouts/_rels/slideLayout251.xml.rels><?xml version="1.0" encoding="UTF-8"?>
<Relationships xmlns="http://schemas.openxmlformats.org/package/2006/relationships"><Relationship Id="rId1" Type="http://schemas.openxmlformats.org/officeDocument/2006/relationships/slideMaster" Target="../slideMasters/slideMaster21.xml"/>
</Relationships>
</file>

<file path=ppt/slideLayouts/_rels/slideLayout252.xml.rels><?xml version="1.0" encoding="UTF-8"?>
<Relationships xmlns="http://schemas.openxmlformats.org/package/2006/relationships"><Relationship Id="rId1" Type="http://schemas.openxmlformats.org/officeDocument/2006/relationships/slideMaster" Target="../slideMasters/slideMaster21.xml"/>
</Relationships>
</file>

<file path=ppt/slideLayouts/_rels/slideLayout253.xml.rels><?xml version="1.0" encoding="UTF-8"?>
<Relationships xmlns="http://schemas.openxmlformats.org/package/2006/relationships"><Relationship Id="rId1" Type="http://schemas.openxmlformats.org/officeDocument/2006/relationships/slideMaster" Target="../slideMasters/slideMaster22.xml"/>
</Relationships>
</file>

<file path=ppt/slideLayouts/_rels/slideLayout254.xml.rels><?xml version="1.0" encoding="UTF-8"?>
<Relationships xmlns="http://schemas.openxmlformats.org/package/2006/relationships"><Relationship Id="rId1" Type="http://schemas.openxmlformats.org/officeDocument/2006/relationships/slideMaster" Target="../slideMasters/slideMaster22.xml"/>
</Relationships>
</file>

<file path=ppt/slideLayouts/_rels/slideLayout255.xml.rels><?xml version="1.0" encoding="UTF-8"?>
<Relationships xmlns="http://schemas.openxmlformats.org/package/2006/relationships"><Relationship Id="rId1" Type="http://schemas.openxmlformats.org/officeDocument/2006/relationships/slideMaster" Target="../slideMasters/slideMaster22.xml"/>
</Relationships>
</file>

<file path=ppt/slideLayouts/_rels/slideLayout256.xml.rels><?xml version="1.0" encoding="UTF-8"?>
<Relationships xmlns="http://schemas.openxmlformats.org/package/2006/relationships"><Relationship Id="rId1" Type="http://schemas.openxmlformats.org/officeDocument/2006/relationships/slideMaster" Target="../slideMasters/slideMaster22.xml"/>
</Relationships>
</file>

<file path=ppt/slideLayouts/_rels/slideLayout257.xml.rels><?xml version="1.0" encoding="UTF-8"?>
<Relationships xmlns="http://schemas.openxmlformats.org/package/2006/relationships"><Relationship Id="rId1" Type="http://schemas.openxmlformats.org/officeDocument/2006/relationships/slideMaster" Target="../slideMasters/slideMaster22.xml"/>
</Relationships>
</file>

<file path=ppt/slideLayouts/_rels/slideLayout258.xml.rels><?xml version="1.0" encoding="UTF-8"?>
<Relationships xmlns="http://schemas.openxmlformats.org/package/2006/relationships"><Relationship Id="rId1" Type="http://schemas.openxmlformats.org/officeDocument/2006/relationships/slideMaster" Target="../slideMasters/slideMaster22.xml"/>
</Relationships>
</file>

<file path=ppt/slideLayouts/_rels/slideLayout259.xml.rels><?xml version="1.0" encoding="UTF-8"?>
<Relationships xmlns="http://schemas.openxmlformats.org/package/2006/relationships"><Relationship Id="rId1" Type="http://schemas.openxmlformats.org/officeDocument/2006/relationships/slideMaster" Target="../slideMasters/slideMaster22.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0.xml.rels><?xml version="1.0" encoding="UTF-8"?>
<Relationships xmlns="http://schemas.openxmlformats.org/package/2006/relationships"><Relationship Id="rId1" Type="http://schemas.openxmlformats.org/officeDocument/2006/relationships/slideMaster" Target="../slideMasters/slideMaster22.xml"/>
</Relationships>
</file>

<file path=ppt/slideLayouts/_rels/slideLayout261.xml.rels><?xml version="1.0" encoding="UTF-8"?>
<Relationships xmlns="http://schemas.openxmlformats.org/package/2006/relationships"><Relationship Id="rId1" Type="http://schemas.openxmlformats.org/officeDocument/2006/relationships/slideMaster" Target="../slideMasters/slideMaster22.xml"/>
</Relationships>
</file>

<file path=ppt/slideLayouts/_rels/slideLayout262.xml.rels><?xml version="1.0" encoding="UTF-8"?>
<Relationships xmlns="http://schemas.openxmlformats.org/package/2006/relationships"><Relationship Id="rId1" Type="http://schemas.openxmlformats.org/officeDocument/2006/relationships/slideMaster" Target="../slideMasters/slideMaster22.xml"/>
</Relationships>
</file>

<file path=ppt/slideLayouts/_rels/slideLayout263.xml.rels><?xml version="1.0" encoding="UTF-8"?>
<Relationships xmlns="http://schemas.openxmlformats.org/package/2006/relationships"><Relationship Id="rId1" Type="http://schemas.openxmlformats.org/officeDocument/2006/relationships/slideMaster" Target="../slideMasters/slideMaster22.xml"/>
</Relationships>
</file>

<file path=ppt/slideLayouts/_rels/slideLayout264.xml.rels><?xml version="1.0" encoding="UTF-8"?>
<Relationships xmlns="http://schemas.openxmlformats.org/package/2006/relationships"><Relationship Id="rId1" Type="http://schemas.openxmlformats.org/officeDocument/2006/relationships/slideMaster" Target="../slideMasters/slideMaster22.xml"/>
</Relationships>
</file>

<file path=ppt/slideLayouts/_rels/slideLayout265.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66.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67.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68.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69.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0.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71.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72.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73.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74.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75.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76.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77.xml.rels><?xml version="1.0" encoding="UTF-8"?>
<Relationships xmlns="http://schemas.openxmlformats.org/package/2006/relationships"><Relationship Id="rId1" Type="http://schemas.openxmlformats.org/officeDocument/2006/relationships/slideMaster" Target="../slideMasters/slideMaster24.xml"/>
</Relationships>
</file>

<file path=ppt/slideLayouts/_rels/slideLayout278.xml.rels><?xml version="1.0" encoding="UTF-8"?>
<Relationships xmlns="http://schemas.openxmlformats.org/package/2006/relationships"><Relationship Id="rId1" Type="http://schemas.openxmlformats.org/officeDocument/2006/relationships/slideMaster" Target="../slideMasters/slideMaster24.xml"/>
</Relationships>
</file>

<file path=ppt/slideLayouts/_rels/slideLayout279.xml.rels><?xml version="1.0" encoding="UTF-8"?>
<Relationships xmlns="http://schemas.openxmlformats.org/package/2006/relationships"><Relationship Id="rId1" Type="http://schemas.openxmlformats.org/officeDocument/2006/relationships/slideMaster" Target="../slideMasters/slideMaster24.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0.xml.rels><?xml version="1.0" encoding="UTF-8"?>
<Relationships xmlns="http://schemas.openxmlformats.org/package/2006/relationships"><Relationship Id="rId1" Type="http://schemas.openxmlformats.org/officeDocument/2006/relationships/slideMaster" Target="../slideMasters/slideMaster24.xml"/>
</Relationships>
</file>

<file path=ppt/slideLayouts/_rels/slideLayout281.xml.rels><?xml version="1.0" encoding="UTF-8"?>
<Relationships xmlns="http://schemas.openxmlformats.org/package/2006/relationships"><Relationship Id="rId1" Type="http://schemas.openxmlformats.org/officeDocument/2006/relationships/slideMaster" Target="../slideMasters/slideMaster24.xml"/>
</Relationships>
</file>

<file path=ppt/slideLayouts/_rels/slideLayout282.xml.rels><?xml version="1.0" encoding="UTF-8"?>
<Relationships xmlns="http://schemas.openxmlformats.org/package/2006/relationships"><Relationship Id="rId1" Type="http://schemas.openxmlformats.org/officeDocument/2006/relationships/slideMaster" Target="../slideMasters/slideMaster24.xml"/>
</Relationships>
</file>

<file path=ppt/slideLayouts/_rels/slideLayout283.xml.rels><?xml version="1.0" encoding="UTF-8"?>
<Relationships xmlns="http://schemas.openxmlformats.org/package/2006/relationships"><Relationship Id="rId1" Type="http://schemas.openxmlformats.org/officeDocument/2006/relationships/slideMaster" Target="../slideMasters/slideMaster24.xml"/>
</Relationships>
</file>

<file path=ppt/slideLayouts/_rels/slideLayout284.xml.rels><?xml version="1.0" encoding="UTF-8"?>
<Relationships xmlns="http://schemas.openxmlformats.org/package/2006/relationships"><Relationship Id="rId1" Type="http://schemas.openxmlformats.org/officeDocument/2006/relationships/slideMaster" Target="../slideMasters/slideMaster24.xml"/>
</Relationships>
</file>

<file path=ppt/slideLayouts/_rels/slideLayout285.xml.rels><?xml version="1.0" encoding="UTF-8"?>
<Relationships xmlns="http://schemas.openxmlformats.org/package/2006/relationships"><Relationship Id="rId1" Type="http://schemas.openxmlformats.org/officeDocument/2006/relationships/slideMaster" Target="../slideMasters/slideMaster24.xml"/>
</Relationships>
</file>

<file path=ppt/slideLayouts/_rels/slideLayout286.xml.rels><?xml version="1.0" encoding="UTF-8"?>
<Relationships xmlns="http://schemas.openxmlformats.org/package/2006/relationships"><Relationship Id="rId1" Type="http://schemas.openxmlformats.org/officeDocument/2006/relationships/slideMaster" Target="../slideMasters/slideMaster24.xml"/>
</Relationships>
</file>

<file path=ppt/slideLayouts/_rels/slideLayout287.xml.rels><?xml version="1.0" encoding="UTF-8"?>
<Relationships xmlns="http://schemas.openxmlformats.org/package/2006/relationships"><Relationship Id="rId1" Type="http://schemas.openxmlformats.org/officeDocument/2006/relationships/slideMaster" Target="../slideMasters/slideMaster24.xml"/>
</Relationships>
</file>

<file path=ppt/slideLayouts/_rels/slideLayout288.xml.rels><?xml version="1.0" encoding="UTF-8"?>
<Relationships xmlns="http://schemas.openxmlformats.org/package/2006/relationships"><Relationship Id="rId1" Type="http://schemas.openxmlformats.org/officeDocument/2006/relationships/slideMaster" Target="../slideMasters/slideMaster24.xml"/>
</Relationships>
</file>

<file path=ppt/slideLayouts/_rels/slideLayout289.xml.rels><?xml version="1.0" encoding="UTF-8"?>
<Relationships xmlns="http://schemas.openxmlformats.org/package/2006/relationships"><Relationship Id="rId1" Type="http://schemas.openxmlformats.org/officeDocument/2006/relationships/slideMaster" Target="../slideMasters/slideMaster25.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0.xml.rels><?xml version="1.0" encoding="UTF-8"?>
<Relationships xmlns="http://schemas.openxmlformats.org/package/2006/relationships"><Relationship Id="rId1" Type="http://schemas.openxmlformats.org/officeDocument/2006/relationships/slideMaster" Target="../slideMasters/slideMaster25.xml"/>
</Relationships>
</file>

<file path=ppt/slideLayouts/_rels/slideLayout291.xml.rels><?xml version="1.0" encoding="UTF-8"?>
<Relationships xmlns="http://schemas.openxmlformats.org/package/2006/relationships"><Relationship Id="rId1" Type="http://schemas.openxmlformats.org/officeDocument/2006/relationships/slideMaster" Target="../slideMasters/slideMaster25.xml"/>
</Relationships>
</file>

<file path=ppt/slideLayouts/_rels/slideLayout292.xml.rels><?xml version="1.0" encoding="UTF-8"?>
<Relationships xmlns="http://schemas.openxmlformats.org/package/2006/relationships"><Relationship Id="rId1" Type="http://schemas.openxmlformats.org/officeDocument/2006/relationships/slideMaster" Target="../slideMasters/slideMaster25.xml"/>
</Relationships>
</file>

<file path=ppt/slideLayouts/_rels/slideLayout293.xml.rels><?xml version="1.0" encoding="UTF-8"?>
<Relationships xmlns="http://schemas.openxmlformats.org/package/2006/relationships"><Relationship Id="rId1" Type="http://schemas.openxmlformats.org/officeDocument/2006/relationships/slideMaster" Target="../slideMasters/slideMaster25.xml"/>
</Relationships>
</file>

<file path=ppt/slideLayouts/_rels/slideLayout294.xml.rels><?xml version="1.0" encoding="UTF-8"?>
<Relationships xmlns="http://schemas.openxmlformats.org/package/2006/relationships"><Relationship Id="rId1" Type="http://schemas.openxmlformats.org/officeDocument/2006/relationships/slideMaster" Target="../slideMasters/slideMaster25.xml"/>
</Relationships>
</file>

<file path=ppt/slideLayouts/_rels/slideLayout295.xml.rels><?xml version="1.0" encoding="UTF-8"?>
<Relationships xmlns="http://schemas.openxmlformats.org/package/2006/relationships"><Relationship Id="rId1" Type="http://schemas.openxmlformats.org/officeDocument/2006/relationships/slideMaster" Target="../slideMasters/slideMaster25.xml"/>
</Relationships>
</file>

<file path=ppt/slideLayouts/_rels/slideLayout296.xml.rels><?xml version="1.0" encoding="UTF-8"?>
<Relationships xmlns="http://schemas.openxmlformats.org/package/2006/relationships"><Relationship Id="rId1" Type="http://schemas.openxmlformats.org/officeDocument/2006/relationships/slideMaster" Target="../slideMasters/slideMaster25.xml"/>
</Relationships>
</file>

<file path=ppt/slideLayouts/_rels/slideLayout297.xml.rels><?xml version="1.0" encoding="UTF-8"?>
<Relationships xmlns="http://schemas.openxmlformats.org/package/2006/relationships"><Relationship Id="rId1" Type="http://schemas.openxmlformats.org/officeDocument/2006/relationships/slideMaster" Target="../slideMasters/slideMaster25.xml"/>
</Relationships>
</file>

<file path=ppt/slideLayouts/_rels/slideLayout298.xml.rels><?xml version="1.0" encoding="UTF-8"?>
<Relationships xmlns="http://schemas.openxmlformats.org/package/2006/relationships"><Relationship Id="rId1" Type="http://schemas.openxmlformats.org/officeDocument/2006/relationships/slideMaster" Target="../slideMasters/slideMaster25.xml"/>
</Relationships>
</file>

<file path=ppt/slideLayouts/_rels/slideLayout299.xml.rels><?xml version="1.0" encoding="UTF-8"?>
<Relationships xmlns="http://schemas.openxmlformats.org/package/2006/relationships"><Relationship Id="rId1" Type="http://schemas.openxmlformats.org/officeDocument/2006/relationships/slideMaster" Target="../slideMasters/slideMaster25.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00.xml.rels><?xml version="1.0" encoding="UTF-8"?>
<Relationships xmlns="http://schemas.openxmlformats.org/package/2006/relationships"><Relationship Id="rId1" Type="http://schemas.openxmlformats.org/officeDocument/2006/relationships/slideMaster" Target="../slideMasters/slideMaster25.xml"/>
</Relationships>
</file>

<file path=ppt/slideLayouts/_rels/slideLayout301.xml.rels><?xml version="1.0" encoding="UTF-8"?>
<Relationships xmlns="http://schemas.openxmlformats.org/package/2006/relationships"><Relationship Id="rId1" Type="http://schemas.openxmlformats.org/officeDocument/2006/relationships/slideMaster" Target="../slideMasters/slideMaster26.xml"/>
</Relationships>
</file>

<file path=ppt/slideLayouts/_rels/slideLayout302.xml.rels><?xml version="1.0" encoding="UTF-8"?>
<Relationships xmlns="http://schemas.openxmlformats.org/package/2006/relationships"><Relationship Id="rId1" Type="http://schemas.openxmlformats.org/officeDocument/2006/relationships/slideMaster" Target="../slideMasters/slideMaster26.xml"/>
</Relationships>
</file>

<file path=ppt/slideLayouts/_rels/slideLayout303.xml.rels><?xml version="1.0" encoding="UTF-8"?>
<Relationships xmlns="http://schemas.openxmlformats.org/package/2006/relationships"><Relationship Id="rId1" Type="http://schemas.openxmlformats.org/officeDocument/2006/relationships/slideMaster" Target="../slideMasters/slideMaster26.xml"/>
</Relationships>
</file>

<file path=ppt/slideLayouts/_rels/slideLayout304.xml.rels><?xml version="1.0" encoding="UTF-8"?>
<Relationships xmlns="http://schemas.openxmlformats.org/package/2006/relationships"><Relationship Id="rId1" Type="http://schemas.openxmlformats.org/officeDocument/2006/relationships/slideMaster" Target="../slideMasters/slideMaster26.xml"/>
</Relationships>
</file>

<file path=ppt/slideLayouts/_rels/slideLayout305.xml.rels><?xml version="1.0" encoding="UTF-8"?>
<Relationships xmlns="http://schemas.openxmlformats.org/package/2006/relationships"><Relationship Id="rId1" Type="http://schemas.openxmlformats.org/officeDocument/2006/relationships/slideMaster" Target="../slideMasters/slideMaster26.xml"/>
</Relationships>
</file>

<file path=ppt/slideLayouts/_rels/slideLayout306.xml.rels><?xml version="1.0" encoding="UTF-8"?>
<Relationships xmlns="http://schemas.openxmlformats.org/package/2006/relationships"><Relationship Id="rId1" Type="http://schemas.openxmlformats.org/officeDocument/2006/relationships/slideMaster" Target="../slideMasters/slideMaster26.xml"/>
</Relationships>
</file>

<file path=ppt/slideLayouts/_rels/slideLayout307.xml.rels><?xml version="1.0" encoding="UTF-8"?>
<Relationships xmlns="http://schemas.openxmlformats.org/package/2006/relationships"><Relationship Id="rId1" Type="http://schemas.openxmlformats.org/officeDocument/2006/relationships/slideMaster" Target="../slideMasters/slideMaster26.xml"/>
</Relationships>
</file>

<file path=ppt/slideLayouts/_rels/slideLayout308.xml.rels><?xml version="1.0" encoding="UTF-8"?>
<Relationships xmlns="http://schemas.openxmlformats.org/package/2006/relationships"><Relationship Id="rId1" Type="http://schemas.openxmlformats.org/officeDocument/2006/relationships/slideMaster" Target="../slideMasters/slideMaster26.xml"/>
</Relationships>
</file>

<file path=ppt/slideLayouts/_rels/slideLayout309.xml.rels><?xml version="1.0" encoding="UTF-8"?>
<Relationships xmlns="http://schemas.openxmlformats.org/package/2006/relationships"><Relationship Id="rId1" Type="http://schemas.openxmlformats.org/officeDocument/2006/relationships/slideMaster" Target="../slideMasters/slideMaster26.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0.xml.rels><?xml version="1.0" encoding="UTF-8"?>
<Relationships xmlns="http://schemas.openxmlformats.org/package/2006/relationships"><Relationship Id="rId1" Type="http://schemas.openxmlformats.org/officeDocument/2006/relationships/slideMaster" Target="../slideMasters/slideMaster26.xml"/>
</Relationships>
</file>

<file path=ppt/slideLayouts/_rels/slideLayout311.xml.rels><?xml version="1.0" encoding="UTF-8"?>
<Relationships xmlns="http://schemas.openxmlformats.org/package/2006/relationships"><Relationship Id="rId1" Type="http://schemas.openxmlformats.org/officeDocument/2006/relationships/slideMaster" Target="../slideMasters/slideMaster26.xml"/>
</Relationships>
</file>

<file path=ppt/slideLayouts/_rels/slideLayout312.xml.rels><?xml version="1.0" encoding="UTF-8"?>
<Relationships xmlns="http://schemas.openxmlformats.org/package/2006/relationships"><Relationship Id="rId1" Type="http://schemas.openxmlformats.org/officeDocument/2006/relationships/slideMaster" Target="../slideMasters/slideMaster26.xml"/>
</Relationships>
</file>

<file path=ppt/slideLayouts/_rels/slideLayout313.xml.rels><?xml version="1.0" encoding="UTF-8"?>
<Relationships xmlns="http://schemas.openxmlformats.org/package/2006/relationships"><Relationship Id="rId1" Type="http://schemas.openxmlformats.org/officeDocument/2006/relationships/slideMaster" Target="../slideMasters/slideMaster27.xml"/>
</Relationships>
</file>

<file path=ppt/slideLayouts/_rels/slideLayout314.xml.rels><?xml version="1.0" encoding="UTF-8"?>
<Relationships xmlns="http://schemas.openxmlformats.org/package/2006/relationships"><Relationship Id="rId1" Type="http://schemas.openxmlformats.org/officeDocument/2006/relationships/slideMaster" Target="../slideMasters/slideMaster27.xml"/>
</Relationships>
</file>

<file path=ppt/slideLayouts/_rels/slideLayout315.xml.rels><?xml version="1.0" encoding="UTF-8"?>
<Relationships xmlns="http://schemas.openxmlformats.org/package/2006/relationships"><Relationship Id="rId1" Type="http://schemas.openxmlformats.org/officeDocument/2006/relationships/slideMaster" Target="../slideMasters/slideMaster27.xml"/>
</Relationships>
</file>

<file path=ppt/slideLayouts/_rels/slideLayout316.xml.rels><?xml version="1.0" encoding="UTF-8"?>
<Relationships xmlns="http://schemas.openxmlformats.org/package/2006/relationships"><Relationship Id="rId1" Type="http://schemas.openxmlformats.org/officeDocument/2006/relationships/slideMaster" Target="../slideMasters/slideMaster27.xml"/>
</Relationships>
</file>

<file path=ppt/slideLayouts/_rels/slideLayout317.xml.rels><?xml version="1.0" encoding="UTF-8"?>
<Relationships xmlns="http://schemas.openxmlformats.org/package/2006/relationships"><Relationship Id="rId1" Type="http://schemas.openxmlformats.org/officeDocument/2006/relationships/slideMaster" Target="../slideMasters/slideMaster27.xml"/>
</Relationships>
</file>

<file path=ppt/slideLayouts/_rels/slideLayout318.xml.rels><?xml version="1.0" encoding="UTF-8"?>
<Relationships xmlns="http://schemas.openxmlformats.org/package/2006/relationships"><Relationship Id="rId1" Type="http://schemas.openxmlformats.org/officeDocument/2006/relationships/slideMaster" Target="../slideMasters/slideMaster27.xml"/>
</Relationships>
</file>

<file path=ppt/slideLayouts/_rels/slideLayout319.xml.rels><?xml version="1.0" encoding="UTF-8"?>
<Relationships xmlns="http://schemas.openxmlformats.org/package/2006/relationships"><Relationship Id="rId1" Type="http://schemas.openxmlformats.org/officeDocument/2006/relationships/slideMaster" Target="../slideMasters/slideMaster27.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0.xml.rels><?xml version="1.0" encoding="UTF-8"?>
<Relationships xmlns="http://schemas.openxmlformats.org/package/2006/relationships"><Relationship Id="rId1" Type="http://schemas.openxmlformats.org/officeDocument/2006/relationships/slideMaster" Target="../slideMasters/slideMaster27.xml"/>
</Relationships>
</file>

<file path=ppt/slideLayouts/_rels/slideLayout321.xml.rels><?xml version="1.0" encoding="UTF-8"?>
<Relationships xmlns="http://schemas.openxmlformats.org/package/2006/relationships"><Relationship Id="rId1" Type="http://schemas.openxmlformats.org/officeDocument/2006/relationships/slideMaster" Target="../slideMasters/slideMaster27.xml"/>
</Relationships>
</file>

<file path=ppt/slideLayouts/_rels/slideLayout322.xml.rels><?xml version="1.0" encoding="UTF-8"?>
<Relationships xmlns="http://schemas.openxmlformats.org/package/2006/relationships"><Relationship Id="rId1" Type="http://schemas.openxmlformats.org/officeDocument/2006/relationships/slideMaster" Target="../slideMasters/slideMaster27.xml"/>
</Relationships>
</file>

<file path=ppt/slideLayouts/_rels/slideLayout323.xml.rels><?xml version="1.0" encoding="UTF-8"?>
<Relationships xmlns="http://schemas.openxmlformats.org/package/2006/relationships"><Relationship Id="rId1" Type="http://schemas.openxmlformats.org/officeDocument/2006/relationships/slideMaster" Target="../slideMasters/slideMaster27.xml"/>
</Relationships>
</file>

<file path=ppt/slideLayouts/_rels/slideLayout324.xml.rels><?xml version="1.0" encoding="UTF-8"?>
<Relationships xmlns="http://schemas.openxmlformats.org/package/2006/relationships"><Relationship Id="rId1" Type="http://schemas.openxmlformats.org/officeDocument/2006/relationships/slideMaster" Target="../slideMasters/slideMaster27.xml"/>
</Relationships>
</file>

<file path=ppt/slideLayouts/_rels/slideLayout325.xml.rels><?xml version="1.0" encoding="UTF-8"?>
<Relationships xmlns="http://schemas.openxmlformats.org/package/2006/relationships"><Relationship Id="rId1" Type="http://schemas.openxmlformats.org/officeDocument/2006/relationships/slideMaster" Target="../slideMasters/slideMaster28.xml"/>
</Relationships>
</file>

<file path=ppt/slideLayouts/_rels/slideLayout326.xml.rels><?xml version="1.0" encoding="UTF-8"?>
<Relationships xmlns="http://schemas.openxmlformats.org/package/2006/relationships"><Relationship Id="rId1" Type="http://schemas.openxmlformats.org/officeDocument/2006/relationships/slideMaster" Target="../slideMasters/slideMaster28.xml"/>
</Relationships>
</file>

<file path=ppt/slideLayouts/_rels/slideLayout327.xml.rels><?xml version="1.0" encoding="UTF-8"?>
<Relationships xmlns="http://schemas.openxmlformats.org/package/2006/relationships"><Relationship Id="rId1" Type="http://schemas.openxmlformats.org/officeDocument/2006/relationships/slideMaster" Target="../slideMasters/slideMaster28.xml"/>
</Relationships>
</file>

<file path=ppt/slideLayouts/_rels/slideLayout328.xml.rels><?xml version="1.0" encoding="UTF-8"?>
<Relationships xmlns="http://schemas.openxmlformats.org/package/2006/relationships"><Relationship Id="rId1" Type="http://schemas.openxmlformats.org/officeDocument/2006/relationships/slideMaster" Target="../slideMasters/slideMaster28.xml"/>
</Relationships>
</file>

<file path=ppt/slideLayouts/_rels/slideLayout329.xml.rels><?xml version="1.0" encoding="UTF-8"?>
<Relationships xmlns="http://schemas.openxmlformats.org/package/2006/relationships"><Relationship Id="rId1" Type="http://schemas.openxmlformats.org/officeDocument/2006/relationships/slideMaster" Target="../slideMasters/slideMaster28.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0.xml.rels><?xml version="1.0" encoding="UTF-8"?>
<Relationships xmlns="http://schemas.openxmlformats.org/package/2006/relationships"><Relationship Id="rId1" Type="http://schemas.openxmlformats.org/officeDocument/2006/relationships/slideMaster" Target="../slideMasters/slideMaster28.xml"/>
</Relationships>
</file>

<file path=ppt/slideLayouts/_rels/slideLayout331.xml.rels><?xml version="1.0" encoding="UTF-8"?>
<Relationships xmlns="http://schemas.openxmlformats.org/package/2006/relationships"><Relationship Id="rId1" Type="http://schemas.openxmlformats.org/officeDocument/2006/relationships/slideMaster" Target="../slideMasters/slideMaster28.xml"/>
</Relationships>
</file>

<file path=ppt/slideLayouts/_rels/slideLayout332.xml.rels><?xml version="1.0" encoding="UTF-8"?>
<Relationships xmlns="http://schemas.openxmlformats.org/package/2006/relationships"><Relationship Id="rId1" Type="http://schemas.openxmlformats.org/officeDocument/2006/relationships/slideMaster" Target="../slideMasters/slideMaster28.xml"/>
</Relationships>
</file>

<file path=ppt/slideLayouts/_rels/slideLayout333.xml.rels><?xml version="1.0" encoding="UTF-8"?>
<Relationships xmlns="http://schemas.openxmlformats.org/package/2006/relationships"><Relationship Id="rId1" Type="http://schemas.openxmlformats.org/officeDocument/2006/relationships/slideMaster" Target="../slideMasters/slideMaster28.xml"/>
</Relationships>
</file>

<file path=ppt/slideLayouts/_rels/slideLayout334.xml.rels><?xml version="1.0" encoding="UTF-8"?>
<Relationships xmlns="http://schemas.openxmlformats.org/package/2006/relationships"><Relationship Id="rId1" Type="http://schemas.openxmlformats.org/officeDocument/2006/relationships/slideMaster" Target="../slideMasters/slideMaster28.xml"/>
</Relationships>
</file>

<file path=ppt/slideLayouts/_rels/slideLayout335.xml.rels><?xml version="1.0" encoding="UTF-8"?>
<Relationships xmlns="http://schemas.openxmlformats.org/package/2006/relationships"><Relationship Id="rId1" Type="http://schemas.openxmlformats.org/officeDocument/2006/relationships/slideMaster" Target="../slideMasters/slideMaster28.xml"/>
</Relationships>
</file>

<file path=ppt/slideLayouts/_rels/slideLayout336.xml.rels><?xml version="1.0" encoding="UTF-8"?>
<Relationships xmlns="http://schemas.openxmlformats.org/package/2006/relationships"><Relationship Id="rId1" Type="http://schemas.openxmlformats.org/officeDocument/2006/relationships/slideMaster" Target="../slideMasters/slideMaster28.xml"/>
</Relationships>
</file>

<file path=ppt/slideLayouts/_rels/slideLayout337.xml.rels><?xml version="1.0" encoding="UTF-8"?>
<Relationships xmlns="http://schemas.openxmlformats.org/package/2006/relationships"><Relationship Id="rId1" Type="http://schemas.openxmlformats.org/officeDocument/2006/relationships/slideMaster" Target="../slideMasters/slideMaster29.xml"/>
</Relationships>
</file>

<file path=ppt/slideLayouts/_rels/slideLayout338.xml.rels><?xml version="1.0" encoding="UTF-8"?>
<Relationships xmlns="http://schemas.openxmlformats.org/package/2006/relationships"><Relationship Id="rId1" Type="http://schemas.openxmlformats.org/officeDocument/2006/relationships/slideMaster" Target="../slideMasters/slideMaster29.xml"/>
</Relationships>
</file>

<file path=ppt/slideLayouts/_rels/slideLayout339.xml.rels><?xml version="1.0" encoding="UTF-8"?>
<Relationships xmlns="http://schemas.openxmlformats.org/package/2006/relationships"><Relationship Id="rId1" Type="http://schemas.openxmlformats.org/officeDocument/2006/relationships/slideMaster" Target="../slideMasters/slideMaster29.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0.xml.rels><?xml version="1.0" encoding="UTF-8"?>
<Relationships xmlns="http://schemas.openxmlformats.org/package/2006/relationships"><Relationship Id="rId1" Type="http://schemas.openxmlformats.org/officeDocument/2006/relationships/slideMaster" Target="../slideMasters/slideMaster29.xml"/>
</Relationships>
</file>

<file path=ppt/slideLayouts/_rels/slideLayout341.xml.rels><?xml version="1.0" encoding="UTF-8"?>
<Relationships xmlns="http://schemas.openxmlformats.org/package/2006/relationships"><Relationship Id="rId1" Type="http://schemas.openxmlformats.org/officeDocument/2006/relationships/slideMaster" Target="../slideMasters/slideMaster29.xml"/>
</Relationships>
</file>

<file path=ppt/slideLayouts/_rels/slideLayout342.xml.rels><?xml version="1.0" encoding="UTF-8"?>
<Relationships xmlns="http://schemas.openxmlformats.org/package/2006/relationships"><Relationship Id="rId1" Type="http://schemas.openxmlformats.org/officeDocument/2006/relationships/slideMaster" Target="../slideMasters/slideMaster29.xml"/>
</Relationships>
</file>

<file path=ppt/slideLayouts/_rels/slideLayout343.xml.rels><?xml version="1.0" encoding="UTF-8"?>
<Relationships xmlns="http://schemas.openxmlformats.org/package/2006/relationships"><Relationship Id="rId1" Type="http://schemas.openxmlformats.org/officeDocument/2006/relationships/slideMaster" Target="../slideMasters/slideMaster29.xml"/>
</Relationships>
</file>

<file path=ppt/slideLayouts/_rels/slideLayout344.xml.rels><?xml version="1.0" encoding="UTF-8"?>
<Relationships xmlns="http://schemas.openxmlformats.org/package/2006/relationships"><Relationship Id="rId1" Type="http://schemas.openxmlformats.org/officeDocument/2006/relationships/slideMaster" Target="../slideMasters/slideMaster29.xml"/>
</Relationships>
</file>

<file path=ppt/slideLayouts/_rels/slideLayout345.xml.rels><?xml version="1.0" encoding="UTF-8"?>
<Relationships xmlns="http://schemas.openxmlformats.org/package/2006/relationships"><Relationship Id="rId1" Type="http://schemas.openxmlformats.org/officeDocument/2006/relationships/slideMaster" Target="../slideMasters/slideMaster29.xml"/>
</Relationships>
</file>

<file path=ppt/slideLayouts/_rels/slideLayout346.xml.rels><?xml version="1.0" encoding="UTF-8"?>
<Relationships xmlns="http://schemas.openxmlformats.org/package/2006/relationships"><Relationship Id="rId1" Type="http://schemas.openxmlformats.org/officeDocument/2006/relationships/slideMaster" Target="../slideMasters/slideMaster29.xml"/>
</Relationships>
</file>

<file path=ppt/slideLayouts/_rels/slideLayout347.xml.rels><?xml version="1.0" encoding="UTF-8"?>
<Relationships xmlns="http://schemas.openxmlformats.org/package/2006/relationships"><Relationship Id="rId1" Type="http://schemas.openxmlformats.org/officeDocument/2006/relationships/slideMaster" Target="../slideMasters/slideMaster29.xml"/>
</Relationships>
</file>

<file path=ppt/slideLayouts/_rels/slideLayout348.xml.rels><?xml version="1.0" encoding="UTF-8"?>
<Relationships xmlns="http://schemas.openxmlformats.org/package/2006/relationships"><Relationship Id="rId1" Type="http://schemas.openxmlformats.org/officeDocument/2006/relationships/slideMaster" Target="../slideMasters/slideMaster29.xml"/>
</Relationships>
</file>

<file path=ppt/slideLayouts/_rels/slideLayout349.xml.rels><?xml version="1.0" encoding="UTF-8"?>
<Relationships xmlns="http://schemas.openxmlformats.org/package/2006/relationships"><Relationship Id="rId1" Type="http://schemas.openxmlformats.org/officeDocument/2006/relationships/slideMaster" Target="../slideMasters/slideMaster30.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0.xml.rels><?xml version="1.0" encoding="UTF-8"?>
<Relationships xmlns="http://schemas.openxmlformats.org/package/2006/relationships"><Relationship Id="rId1" Type="http://schemas.openxmlformats.org/officeDocument/2006/relationships/slideMaster" Target="../slideMasters/slideMaster30.xml"/>
</Relationships>
</file>

<file path=ppt/slideLayouts/_rels/slideLayout351.xml.rels><?xml version="1.0" encoding="UTF-8"?>
<Relationships xmlns="http://schemas.openxmlformats.org/package/2006/relationships"><Relationship Id="rId1" Type="http://schemas.openxmlformats.org/officeDocument/2006/relationships/slideMaster" Target="../slideMasters/slideMaster30.xml"/>
</Relationships>
</file>

<file path=ppt/slideLayouts/_rels/slideLayout352.xml.rels><?xml version="1.0" encoding="UTF-8"?>
<Relationships xmlns="http://schemas.openxmlformats.org/package/2006/relationships"><Relationship Id="rId1" Type="http://schemas.openxmlformats.org/officeDocument/2006/relationships/slideMaster" Target="../slideMasters/slideMaster30.xml"/>
</Relationships>
</file>

<file path=ppt/slideLayouts/_rels/slideLayout353.xml.rels><?xml version="1.0" encoding="UTF-8"?>
<Relationships xmlns="http://schemas.openxmlformats.org/package/2006/relationships"><Relationship Id="rId1" Type="http://schemas.openxmlformats.org/officeDocument/2006/relationships/slideMaster" Target="../slideMasters/slideMaster30.xml"/>
</Relationships>
</file>

<file path=ppt/slideLayouts/_rels/slideLayout354.xml.rels><?xml version="1.0" encoding="UTF-8"?>
<Relationships xmlns="http://schemas.openxmlformats.org/package/2006/relationships"><Relationship Id="rId1" Type="http://schemas.openxmlformats.org/officeDocument/2006/relationships/slideMaster" Target="../slideMasters/slideMaster30.xml"/>
</Relationships>
</file>

<file path=ppt/slideLayouts/_rels/slideLayout355.xml.rels><?xml version="1.0" encoding="UTF-8"?>
<Relationships xmlns="http://schemas.openxmlformats.org/package/2006/relationships"><Relationship Id="rId1" Type="http://schemas.openxmlformats.org/officeDocument/2006/relationships/slideMaster" Target="../slideMasters/slideMaster30.xml"/>
</Relationships>
</file>

<file path=ppt/slideLayouts/_rels/slideLayout356.xml.rels><?xml version="1.0" encoding="UTF-8"?>
<Relationships xmlns="http://schemas.openxmlformats.org/package/2006/relationships"><Relationship Id="rId1" Type="http://schemas.openxmlformats.org/officeDocument/2006/relationships/slideMaster" Target="../slideMasters/slideMaster30.xml"/>
</Relationships>
</file>

<file path=ppt/slideLayouts/_rels/slideLayout357.xml.rels><?xml version="1.0" encoding="UTF-8"?>
<Relationships xmlns="http://schemas.openxmlformats.org/package/2006/relationships"><Relationship Id="rId1" Type="http://schemas.openxmlformats.org/officeDocument/2006/relationships/slideMaster" Target="../slideMasters/slideMaster30.xml"/>
</Relationships>
</file>

<file path=ppt/slideLayouts/_rels/slideLayout358.xml.rels><?xml version="1.0" encoding="UTF-8"?>
<Relationships xmlns="http://schemas.openxmlformats.org/package/2006/relationships"><Relationship Id="rId1" Type="http://schemas.openxmlformats.org/officeDocument/2006/relationships/slideMaster" Target="../slideMasters/slideMaster30.xml"/>
</Relationships>
</file>

<file path=ppt/slideLayouts/_rels/slideLayout359.xml.rels><?xml version="1.0" encoding="UTF-8"?>
<Relationships xmlns="http://schemas.openxmlformats.org/package/2006/relationships"><Relationship Id="rId1" Type="http://schemas.openxmlformats.org/officeDocument/2006/relationships/slideMaster" Target="../slideMasters/slideMaster30.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0.xml.rels><?xml version="1.0" encoding="UTF-8"?>
<Relationships xmlns="http://schemas.openxmlformats.org/package/2006/relationships"><Relationship Id="rId1" Type="http://schemas.openxmlformats.org/officeDocument/2006/relationships/slideMaster" Target="../slideMasters/slideMaster30.xml"/>
</Relationships>
</file>

<file path=ppt/slideLayouts/_rels/slideLayout361.xml.rels><?xml version="1.0" encoding="UTF-8"?>
<Relationships xmlns="http://schemas.openxmlformats.org/package/2006/relationships"><Relationship Id="rId1" Type="http://schemas.openxmlformats.org/officeDocument/2006/relationships/slideMaster" Target="../slideMasters/slideMaster31.xml"/>
</Relationships>
</file>

<file path=ppt/slideLayouts/_rels/slideLayout362.xml.rels><?xml version="1.0" encoding="UTF-8"?>
<Relationships xmlns="http://schemas.openxmlformats.org/package/2006/relationships"><Relationship Id="rId1" Type="http://schemas.openxmlformats.org/officeDocument/2006/relationships/slideMaster" Target="../slideMasters/slideMaster31.xml"/>
</Relationships>
</file>

<file path=ppt/slideLayouts/_rels/slideLayout363.xml.rels><?xml version="1.0" encoding="UTF-8"?>
<Relationships xmlns="http://schemas.openxmlformats.org/package/2006/relationships"><Relationship Id="rId1" Type="http://schemas.openxmlformats.org/officeDocument/2006/relationships/slideMaster" Target="../slideMasters/slideMaster31.xml"/>
</Relationships>
</file>

<file path=ppt/slideLayouts/_rels/slideLayout364.xml.rels><?xml version="1.0" encoding="UTF-8"?>
<Relationships xmlns="http://schemas.openxmlformats.org/package/2006/relationships"><Relationship Id="rId1" Type="http://schemas.openxmlformats.org/officeDocument/2006/relationships/slideMaster" Target="../slideMasters/slideMaster31.xml"/>
</Relationships>
</file>

<file path=ppt/slideLayouts/_rels/slideLayout365.xml.rels><?xml version="1.0" encoding="UTF-8"?>
<Relationships xmlns="http://schemas.openxmlformats.org/package/2006/relationships"><Relationship Id="rId1" Type="http://schemas.openxmlformats.org/officeDocument/2006/relationships/slideMaster" Target="../slideMasters/slideMaster31.xml"/>
</Relationships>
</file>

<file path=ppt/slideLayouts/_rels/slideLayout366.xml.rels><?xml version="1.0" encoding="UTF-8"?>
<Relationships xmlns="http://schemas.openxmlformats.org/package/2006/relationships"><Relationship Id="rId1" Type="http://schemas.openxmlformats.org/officeDocument/2006/relationships/slideMaster" Target="../slideMasters/slideMaster31.xml"/>
</Relationships>
</file>

<file path=ppt/slideLayouts/_rels/slideLayout367.xml.rels><?xml version="1.0" encoding="UTF-8"?>
<Relationships xmlns="http://schemas.openxmlformats.org/package/2006/relationships"><Relationship Id="rId1" Type="http://schemas.openxmlformats.org/officeDocument/2006/relationships/slideMaster" Target="../slideMasters/slideMaster31.xml"/>
</Relationships>
</file>

<file path=ppt/slideLayouts/_rels/slideLayout368.xml.rels><?xml version="1.0" encoding="UTF-8"?>
<Relationships xmlns="http://schemas.openxmlformats.org/package/2006/relationships"><Relationship Id="rId1" Type="http://schemas.openxmlformats.org/officeDocument/2006/relationships/slideMaster" Target="../slideMasters/slideMaster31.xml"/>
</Relationships>
</file>

<file path=ppt/slideLayouts/_rels/slideLayout369.xml.rels><?xml version="1.0" encoding="UTF-8"?>
<Relationships xmlns="http://schemas.openxmlformats.org/package/2006/relationships"><Relationship Id="rId1" Type="http://schemas.openxmlformats.org/officeDocument/2006/relationships/slideMaster" Target="../slideMasters/slideMaster31.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70.xml.rels><?xml version="1.0" encoding="UTF-8"?>
<Relationships xmlns="http://schemas.openxmlformats.org/package/2006/relationships"><Relationship Id="rId1" Type="http://schemas.openxmlformats.org/officeDocument/2006/relationships/slideMaster" Target="../slideMasters/slideMaster31.xml"/>
</Relationships>
</file>

<file path=ppt/slideLayouts/_rels/slideLayout371.xml.rels><?xml version="1.0" encoding="UTF-8"?>
<Relationships xmlns="http://schemas.openxmlformats.org/package/2006/relationships"><Relationship Id="rId1" Type="http://schemas.openxmlformats.org/officeDocument/2006/relationships/slideMaster" Target="../slideMasters/slideMaster31.xml"/>
</Relationships>
</file>

<file path=ppt/slideLayouts/_rels/slideLayout372.xml.rels><?xml version="1.0" encoding="UTF-8"?>
<Relationships xmlns="http://schemas.openxmlformats.org/package/2006/relationships"><Relationship Id="rId1" Type="http://schemas.openxmlformats.org/officeDocument/2006/relationships/slideMaster" Target="../slideMasters/slideMaster31.xml"/>
</Relationships>
</file>

<file path=ppt/slideLayouts/_rels/slideLayout373.xml.rels><?xml version="1.0" encoding="UTF-8"?>
<Relationships xmlns="http://schemas.openxmlformats.org/package/2006/relationships"><Relationship Id="rId1" Type="http://schemas.openxmlformats.org/officeDocument/2006/relationships/slideMaster" Target="../slideMasters/slideMaster32.xml"/>
</Relationships>
</file>

<file path=ppt/slideLayouts/_rels/slideLayout374.xml.rels><?xml version="1.0" encoding="UTF-8"?>
<Relationships xmlns="http://schemas.openxmlformats.org/package/2006/relationships"><Relationship Id="rId1" Type="http://schemas.openxmlformats.org/officeDocument/2006/relationships/slideMaster" Target="../slideMasters/slideMaster32.xml"/>
</Relationships>
</file>

<file path=ppt/slideLayouts/_rels/slideLayout375.xml.rels><?xml version="1.0" encoding="UTF-8"?>
<Relationships xmlns="http://schemas.openxmlformats.org/package/2006/relationships"><Relationship Id="rId1" Type="http://schemas.openxmlformats.org/officeDocument/2006/relationships/slideMaster" Target="../slideMasters/slideMaster32.xml"/>
</Relationships>
</file>

<file path=ppt/slideLayouts/_rels/slideLayout376.xml.rels><?xml version="1.0" encoding="UTF-8"?>
<Relationships xmlns="http://schemas.openxmlformats.org/package/2006/relationships"><Relationship Id="rId1" Type="http://schemas.openxmlformats.org/officeDocument/2006/relationships/slideMaster" Target="../slideMasters/slideMaster32.xml"/>
</Relationships>
</file>

<file path=ppt/slideLayouts/_rels/slideLayout377.xml.rels><?xml version="1.0" encoding="UTF-8"?>
<Relationships xmlns="http://schemas.openxmlformats.org/package/2006/relationships"><Relationship Id="rId1" Type="http://schemas.openxmlformats.org/officeDocument/2006/relationships/slideMaster" Target="../slideMasters/slideMaster32.xml"/>
</Relationships>
</file>

<file path=ppt/slideLayouts/_rels/slideLayout378.xml.rels><?xml version="1.0" encoding="UTF-8"?>
<Relationships xmlns="http://schemas.openxmlformats.org/package/2006/relationships"><Relationship Id="rId1" Type="http://schemas.openxmlformats.org/officeDocument/2006/relationships/slideMaster" Target="../slideMasters/slideMaster32.xml"/>
</Relationships>
</file>

<file path=ppt/slideLayouts/_rels/slideLayout379.xml.rels><?xml version="1.0" encoding="UTF-8"?>
<Relationships xmlns="http://schemas.openxmlformats.org/package/2006/relationships"><Relationship Id="rId1" Type="http://schemas.openxmlformats.org/officeDocument/2006/relationships/slideMaster" Target="../slideMasters/slideMaster32.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0.xml.rels><?xml version="1.0" encoding="UTF-8"?>
<Relationships xmlns="http://schemas.openxmlformats.org/package/2006/relationships"><Relationship Id="rId1" Type="http://schemas.openxmlformats.org/officeDocument/2006/relationships/slideMaster" Target="../slideMasters/slideMaster32.xml"/>
</Relationships>
</file>

<file path=ppt/slideLayouts/_rels/slideLayout381.xml.rels><?xml version="1.0" encoding="UTF-8"?>
<Relationships xmlns="http://schemas.openxmlformats.org/package/2006/relationships"><Relationship Id="rId1" Type="http://schemas.openxmlformats.org/officeDocument/2006/relationships/slideMaster" Target="../slideMasters/slideMaster32.xml"/>
</Relationships>
</file>

<file path=ppt/slideLayouts/_rels/slideLayout382.xml.rels><?xml version="1.0" encoding="UTF-8"?>
<Relationships xmlns="http://schemas.openxmlformats.org/package/2006/relationships"><Relationship Id="rId1" Type="http://schemas.openxmlformats.org/officeDocument/2006/relationships/slideMaster" Target="../slideMasters/slideMaster32.xml"/>
</Relationships>
</file>

<file path=ppt/slideLayouts/_rels/slideLayout383.xml.rels><?xml version="1.0" encoding="UTF-8"?>
<Relationships xmlns="http://schemas.openxmlformats.org/package/2006/relationships"><Relationship Id="rId1" Type="http://schemas.openxmlformats.org/officeDocument/2006/relationships/slideMaster" Target="../slideMasters/slideMaster32.xml"/>
</Relationships>
</file>

<file path=ppt/slideLayouts/_rels/slideLayout384.xml.rels><?xml version="1.0" encoding="UTF-8"?>
<Relationships xmlns="http://schemas.openxmlformats.org/package/2006/relationships"><Relationship Id="rId1" Type="http://schemas.openxmlformats.org/officeDocument/2006/relationships/slideMaster" Target="../slideMasters/slideMaster32.xml"/>
</Relationships>
</file>

<file path=ppt/slideLayouts/_rels/slideLayout385.xml.rels><?xml version="1.0" encoding="UTF-8"?>
<Relationships xmlns="http://schemas.openxmlformats.org/package/2006/relationships"><Relationship Id="rId1" Type="http://schemas.openxmlformats.org/officeDocument/2006/relationships/slideMaster" Target="../slideMasters/slideMaster33.xml"/>
</Relationships>
</file>

<file path=ppt/slideLayouts/_rels/slideLayout386.xml.rels><?xml version="1.0" encoding="UTF-8"?>
<Relationships xmlns="http://schemas.openxmlformats.org/package/2006/relationships"><Relationship Id="rId1" Type="http://schemas.openxmlformats.org/officeDocument/2006/relationships/slideMaster" Target="../slideMasters/slideMaster33.xml"/>
</Relationships>
</file>

<file path=ppt/slideLayouts/_rels/slideLayout387.xml.rels><?xml version="1.0" encoding="UTF-8"?>
<Relationships xmlns="http://schemas.openxmlformats.org/package/2006/relationships"><Relationship Id="rId1" Type="http://schemas.openxmlformats.org/officeDocument/2006/relationships/slideMaster" Target="../slideMasters/slideMaster33.xml"/>
</Relationships>
</file>

<file path=ppt/slideLayouts/_rels/slideLayout388.xml.rels><?xml version="1.0" encoding="UTF-8"?>
<Relationships xmlns="http://schemas.openxmlformats.org/package/2006/relationships"><Relationship Id="rId1" Type="http://schemas.openxmlformats.org/officeDocument/2006/relationships/slideMaster" Target="../slideMasters/slideMaster33.xml"/>
</Relationships>
</file>

<file path=ppt/slideLayouts/_rels/slideLayout389.xml.rels><?xml version="1.0" encoding="UTF-8"?>
<Relationships xmlns="http://schemas.openxmlformats.org/package/2006/relationships"><Relationship Id="rId1" Type="http://schemas.openxmlformats.org/officeDocument/2006/relationships/slideMaster" Target="../slideMasters/slideMaster33.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0.xml.rels><?xml version="1.0" encoding="UTF-8"?>
<Relationships xmlns="http://schemas.openxmlformats.org/package/2006/relationships"><Relationship Id="rId1" Type="http://schemas.openxmlformats.org/officeDocument/2006/relationships/slideMaster" Target="../slideMasters/slideMaster33.xml"/>
</Relationships>
</file>

<file path=ppt/slideLayouts/_rels/slideLayout391.xml.rels><?xml version="1.0" encoding="UTF-8"?>
<Relationships xmlns="http://schemas.openxmlformats.org/package/2006/relationships"><Relationship Id="rId1" Type="http://schemas.openxmlformats.org/officeDocument/2006/relationships/slideMaster" Target="../slideMasters/slideMaster33.xml"/>
</Relationships>
</file>

<file path=ppt/slideLayouts/_rels/slideLayout392.xml.rels><?xml version="1.0" encoding="UTF-8"?>
<Relationships xmlns="http://schemas.openxmlformats.org/package/2006/relationships"><Relationship Id="rId1" Type="http://schemas.openxmlformats.org/officeDocument/2006/relationships/slideMaster" Target="../slideMasters/slideMaster33.xml"/>
</Relationships>
</file>

<file path=ppt/slideLayouts/_rels/slideLayout393.xml.rels><?xml version="1.0" encoding="UTF-8"?>
<Relationships xmlns="http://schemas.openxmlformats.org/package/2006/relationships"><Relationship Id="rId1" Type="http://schemas.openxmlformats.org/officeDocument/2006/relationships/slideMaster" Target="../slideMasters/slideMaster33.xml"/>
</Relationships>
</file>

<file path=ppt/slideLayouts/_rels/slideLayout394.xml.rels><?xml version="1.0" encoding="UTF-8"?>
<Relationships xmlns="http://schemas.openxmlformats.org/package/2006/relationships"><Relationship Id="rId1" Type="http://schemas.openxmlformats.org/officeDocument/2006/relationships/slideMaster" Target="../slideMasters/slideMaster33.xml"/>
</Relationships>
</file>

<file path=ppt/slideLayouts/_rels/slideLayout395.xml.rels><?xml version="1.0" encoding="UTF-8"?>
<Relationships xmlns="http://schemas.openxmlformats.org/package/2006/relationships"><Relationship Id="rId1" Type="http://schemas.openxmlformats.org/officeDocument/2006/relationships/slideMaster" Target="../slideMasters/slideMaster33.xml"/>
</Relationships>
</file>

<file path=ppt/slideLayouts/_rels/slideLayout396.xml.rels><?xml version="1.0" encoding="UTF-8"?>
<Relationships xmlns="http://schemas.openxmlformats.org/package/2006/relationships"><Relationship Id="rId1" Type="http://schemas.openxmlformats.org/officeDocument/2006/relationships/slideMaster" Target="../slideMasters/slideMaster3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3.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4.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5.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7.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8.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9.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0.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5.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6.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8.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9.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0.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1.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2.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5.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6.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7.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8.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9.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0.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1.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2.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3.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4.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5.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6.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7.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98.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99.xml.rels><?xml version="1.0" encoding="UTF-8"?>
<Relationships xmlns="http://schemas.openxmlformats.org/package/2006/relationships"><Relationship Id="rId1" Type="http://schemas.openxmlformats.org/officeDocument/2006/relationships/slideMaster" Target="../slideMasters/slideMaster9.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35"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36"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0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01"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402"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403"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0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04"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Tree>
  </p:cSld>
</p:sldLayout>
</file>

<file path=ppt/slideLayouts/slideLayout10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405" name="PlaceHolder 1"/>
          <p:cNvSpPr>
            <a:spLocks noGrp="1"/>
          </p:cNvSpPr>
          <p:nvPr>
            <p:ph type="subTitle"/>
          </p:nvPr>
        </p:nvSpPr>
        <p:spPr>
          <a:xfrm>
            <a:off x="714960" y="488880"/>
            <a:ext cx="7713720" cy="223740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Tree>
  </p:cSld>
</p:sldLayout>
</file>

<file path=ppt/slideLayouts/slideLayout10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406"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407"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408"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409"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0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410"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411"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412"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413"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0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414"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415"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416"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417"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0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418"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419"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420"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0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421"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422"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423"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424"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425"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0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426"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427"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428"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429"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430"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431"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432"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0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7"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38"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39"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40"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41"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43"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444"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Tree>
  </p:cSld>
</p:sldLayout>
</file>

<file path=ppt/slideLayouts/slideLayout1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45"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446"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47"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448"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449"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50"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Tree>
  </p:cSld>
</p:sldLayout>
</file>

<file path=ppt/slideLayouts/slideLayout1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451" name="PlaceHolder 1"/>
          <p:cNvSpPr>
            <a:spLocks noGrp="1"/>
          </p:cNvSpPr>
          <p:nvPr>
            <p:ph type="subTitle"/>
          </p:nvPr>
        </p:nvSpPr>
        <p:spPr>
          <a:xfrm>
            <a:off x="714960" y="488880"/>
            <a:ext cx="7713720" cy="223740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Tree>
  </p:cSld>
</p:sldLayout>
</file>

<file path=ppt/slideLayouts/slideLayout1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452"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453"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454"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455"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456"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457"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458"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459"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460"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461"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462"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463"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464"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465"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466"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467"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468"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469"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470"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471"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42"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43"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44"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45"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46"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47"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48"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472"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473"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474"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475"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476"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477"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478"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88"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489"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Tree>
  </p:cSld>
</p:sldLayout>
</file>

<file path=ppt/slideLayouts/slideLayout1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90"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491"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92"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493"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494"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95"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Tree>
  </p:cSld>
</p:sldLayout>
</file>

<file path=ppt/slideLayouts/slideLayout1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496" name="PlaceHolder 1"/>
          <p:cNvSpPr>
            <a:spLocks noGrp="1"/>
          </p:cNvSpPr>
          <p:nvPr>
            <p:ph type="subTitle"/>
          </p:nvPr>
        </p:nvSpPr>
        <p:spPr>
          <a:xfrm>
            <a:off x="714960" y="488880"/>
            <a:ext cx="7713720" cy="223740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Tree>
  </p:cSld>
</p:sldLayout>
</file>

<file path=ppt/slideLayouts/slideLayout1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497"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498"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499"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500"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01"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502"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503"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504"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505"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506"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507"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508"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509"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510"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511"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512"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513"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514"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515"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516"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517"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518"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519"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520"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521"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522"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523"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35"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536"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Tree>
  </p:cSld>
</p:sldLayout>
</file>

<file path=ppt/slideLayouts/slideLayout1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37"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538"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39"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540"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541"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42"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Tree>
  </p:cSld>
</p:sldLayout>
</file>

<file path=ppt/slideLayouts/slideLayout1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43" name="PlaceHolder 1"/>
          <p:cNvSpPr>
            <a:spLocks noGrp="1"/>
          </p:cNvSpPr>
          <p:nvPr>
            <p:ph type="subTitle"/>
          </p:nvPr>
        </p:nvSpPr>
        <p:spPr>
          <a:xfrm>
            <a:off x="714960" y="488880"/>
            <a:ext cx="7713720" cy="223740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Tree>
  </p:cSld>
</p:sldLayout>
</file>

<file path=ppt/slideLayouts/slideLayout1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44"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545"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546"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547"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61"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62"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Tree>
  </p:cSld>
</p:sldLayout>
</file>

<file path=ppt/slideLayouts/slideLayout1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48"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549"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550"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551"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552"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553"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554"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555"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556"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557"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558"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559"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560"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561"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562"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563"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564"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565"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566"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567"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568"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569"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570"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81"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582"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Tree>
  </p:cSld>
</p:sldLayout>
</file>

<file path=ppt/slideLayouts/slideLayout1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83"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584"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85"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586"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587"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88"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64"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89" name="PlaceHolder 1"/>
          <p:cNvSpPr>
            <a:spLocks noGrp="1"/>
          </p:cNvSpPr>
          <p:nvPr>
            <p:ph type="subTitle"/>
          </p:nvPr>
        </p:nvSpPr>
        <p:spPr>
          <a:xfrm>
            <a:off x="714960" y="488880"/>
            <a:ext cx="7713720" cy="223740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Tree>
  </p:cSld>
</p:sldLayout>
</file>

<file path=ppt/slideLayouts/slideLayout1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90"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591"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592"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593"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94"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595"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596"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597"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598"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599"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600"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601"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02"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603"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604"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05"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606"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607"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608"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609"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610"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611"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612"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613"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614"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615"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616"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627"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628"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Tree>
  </p:cSld>
</p:sldLayout>
</file>

<file path=ppt/slideLayouts/slideLayout1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629"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630"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66"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67"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31"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632"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633"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34"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Tree>
  </p:cSld>
</p:sldLayout>
</file>

<file path=ppt/slideLayouts/slideLayout1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35" name="PlaceHolder 1"/>
          <p:cNvSpPr>
            <a:spLocks noGrp="1"/>
          </p:cNvSpPr>
          <p:nvPr>
            <p:ph type="subTitle"/>
          </p:nvPr>
        </p:nvSpPr>
        <p:spPr>
          <a:xfrm>
            <a:off x="714960" y="488880"/>
            <a:ext cx="7713720" cy="223740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Tree>
  </p:cSld>
</p:sldLayout>
</file>

<file path=ppt/slideLayouts/slideLayout1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36"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637"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638"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639"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40"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641"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642"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643"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44"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645"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646"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647"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48"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649"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650"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51"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652"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653"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654"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655"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656"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657"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658"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659"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660"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661"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662"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8"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Tree>
  </p:cSld>
</p:sldLayout>
</file>

<file path=ppt/slideLayouts/slideLayout1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676"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677"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Tree>
  </p:cSld>
</p:sldLayout>
</file>

<file path=ppt/slideLayouts/slideLayout1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678"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679"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80"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681"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682"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7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83"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Tree>
  </p:cSld>
</p:sldLayout>
</file>

<file path=ppt/slideLayouts/slideLayout17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84" name="PlaceHolder 1"/>
          <p:cNvSpPr>
            <a:spLocks noGrp="1"/>
          </p:cNvSpPr>
          <p:nvPr>
            <p:ph type="subTitle"/>
          </p:nvPr>
        </p:nvSpPr>
        <p:spPr>
          <a:xfrm>
            <a:off x="714960" y="488880"/>
            <a:ext cx="7713720" cy="223740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Tree>
  </p:cSld>
</p:sldLayout>
</file>

<file path=ppt/slideLayouts/slideLayout17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85"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686"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687"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688"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7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89"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690"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691"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692"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7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93"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694"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695"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696"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7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97"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698"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699"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7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00"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701"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702"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703"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704"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9" name="PlaceHolder 1"/>
          <p:cNvSpPr>
            <a:spLocks noGrp="1"/>
          </p:cNvSpPr>
          <p:nvPr>
            <p:ph type="subTitle"/>
          </p:nvPr>
        </p:nvSpPr>
        <p:spPr>
          <a:xfrm>
            <a:off x="714960" y="488880"/>
            <a:ext cx="7713720" cy="223740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Tree>
  </p:cSld>
</p:sldLayout>
</file>

<file path=ppt/slideLayouts/slideLayout18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05"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706"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707"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708"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709"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710"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711"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8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8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722"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723"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Tree>
  </p:cSld>
</p:sldLayout>
</file>

<file path=ppt/slideLayouts/slideLayout18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24"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725"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8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726"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727"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728"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8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729"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Tree>
  </p:cSld>
</p:sldLayout>
</file>

<file path=ppt/slideLayouts/slideLayout18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730" name="PlaceHolder 1"/>
          <p:cNvSpPr>
            <a:spLocks noGrp="1"/>
          </p:cNvSpPr>
          <p:nvPr>
            <p:ph type="subTitle"/>
          </p:nvPr>
        </p:nvSpPr>
        <p:spPr>
          <a:xfrm>
            <a:off x="714960" y="488880"/>
            <a:ext cx="7713720" cy="223740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Tree>
  </p:cSld>
</p:sldLayout>
</file>

<file path=ppt/slideLayouts/slideLayout18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731"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732"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733"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734"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8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735"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736"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737"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738"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8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39"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740"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741"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742"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71"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72"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73"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9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43"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744"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745"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9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46"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747"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748"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749"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750"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9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51"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752"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753"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754"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755"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756"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757"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9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9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774"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775"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Tree>
  </p:cSld>
</p:sldLayout>
</file>

<file path=ppt/slideLayouts/slideLayout19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76"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777"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9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778"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779"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780"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9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781"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Tree>
  </p:cSld>
</p:sldLayout>
</file>

<file path=ppt/slideLayouts/slideLayout19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782" name="PlaceHolder 1"/>
          <p:cNvSpPr>
            <a:spLocks noGrp="1"/>
          </p:cNvSpPr>
          <p:nvPr>
            <p:ph type="subTitle"/>
          </p:nvPr>
        </p:nvSpPr>
        <p:spPr>
          <a:xfrm>
            <a:off x="714960" y="488880"/>
            <a:ext cx="7713720" cy="223740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Tree>
  </p:cSld>
</p:sldLayout>
</file>

<file path=ppt/slideLayouts/slideLayout19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783"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784"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785"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786"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3"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4"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74"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75"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76"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77"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0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787"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788"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789"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790"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0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91"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792"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793"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794"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0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95"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796"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797"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0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98"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799"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800"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801"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802"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0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03"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804"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805"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806"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807"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808"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809"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0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0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812"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813"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Tree>
  </p:cSld>
</p:sldLayout>
</file>

<file path=ppt/slideLayouts/slideLayout20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814"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815"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0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816"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817"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818"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0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819"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8"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79"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80"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81"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820" name="PlaceHolder 1"/>
          <p:cNvSpPr>
            <a:spLocks noGrp="1"/>
          </p:cNvSpPr>
          <p:nvPr>
            <p:ph type="subTitle"/>
          </p:nvPr>
        </p:nvSpPr>
        <p:spPr>
          <a:xfrm>
            <a:off x="714960" y="488880"/>
            <a:ext cx="7713720" cy="223740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Tree>
  </p:cSld>
</p:sldLayout>
</file>

<file path=ppt/slideLayouts/slideLayout2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821"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822"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823"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824"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825"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826"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827"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828"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829"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830"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831"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832"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833"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834"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835"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36"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837"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838"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839"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840"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41"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842"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843"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844"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845"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846"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847"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861"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862"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Tree>
  </p:cSld>
</p:sldLayout>
</file>

<file path=ppt/slideLayouts/slideLayout2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863"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864"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82"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83"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84"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865"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866"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867"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868"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Tree>
  </p:cSld>
</p:sldLayout>
</file>

<file path=ppt/slideLayouts/slideLayout2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869" name="PlaceHolder 1"/>
          <p:cNvSpPr>
            <a:spLocks noGrp="1"/>
          </p:cNvSpPr>
          <p:nvPr>
            <p:ph type="subTitle"/>
          </p:nvPr>
        </p:nvSpPr>
        <p:spPr>
          <a:xfrm>
            <a:off x="714960" y="488880"/>
            <a:ext cx="7713720" cy="223740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Tree>
  </p:cSld>
</p:sldLayout>
</file>

<file path=ppt/slideLayouts/slideLayout2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870"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871"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872"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873"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874"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875"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876"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877"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878"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879"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880"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881"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882"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883"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884"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85"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886"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887"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888"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889"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90"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891"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892"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893"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894"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895"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896"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86"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87"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88"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89"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909"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910"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Tree>
  </p:cSld>
</p:sldLayout>
</file>

<file path=ppt/slideLayouts/slideLayout2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11"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912"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13"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914"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915"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16"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Tree>
  </p:cSld>
</p:sldLayout>
</file>

<file path=ppt/slideLayouts/slideLayout2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917" name="PlaceHolder 1"/>
          <p:cNvSpPr>
            <a:spLocks noGrp="1"/>
          </p:cNvSpPr>
          <p:nvPr>
            <p:ph type="subTitle"/>
          </p:nvPr>
        </p:nvSpPr>
        <p:spPr>
          <a:xfrm>
            <a:off x="714960" y="488880"/>
            <a:ext cx="7713720" cy="223740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Tree>
  </p:cSld>
</p:sldLayout>
</file>

<file path=ppt/slideLayouts/slideLayout2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918"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919"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920"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921"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922"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923"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924"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925"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926"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927"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928"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929"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930"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931"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932"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933"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934"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935"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936"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937"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90"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91"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92"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93"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94"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95"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96"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938"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939"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940"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941"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942"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943"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944"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955"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956"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Tree>
  </p:cSld>
</p:sldLayout>
</file>

<file path=ppt/slideLayouts/slideLayout2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57"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958"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59"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960"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961"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62"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Tree>
  </p:cSld>
</p:sldLayout>
</file>

<file path=ppt/slideLayouts/slideLayout2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963" name="PlaceHolder 1"/>
          <p:cNvSpPr>
            <a:spLocks noGrp="1"/>
          </p:cNvSpPr>
          <p:nvPr>
            <p:ph type="subTitle"/>
          </p:nvPr>
        </p:nvSpPr>
        <p:spPr>
          <a:xfrm>
            <a:off x="714960" y="488880"/>
            <a:ext cx="7713720" cy="223740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Tree>
  </p:cSld>
</p:sldLayout>
</file>

<file path=ppt/slideLayouts/slideLayout2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964"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965"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966"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967"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968"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969"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970"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971"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972"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973"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974"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975"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976"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977"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978"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979"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980"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981"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982"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983"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984"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985"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986"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987"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988"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989"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990"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07"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008"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Tree>
  </p:cSld>
</p:sldLayout>
</file>

<file path=ppt/slideLayouts/slideLayout2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009"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010"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011"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012"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013"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14"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Tree>
  </p:cSld>
</p:sldLayout>
</file>

<file path=ppt/slideLayouts/slideLayout2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15" name="PlaceHolder 1"/>
          <p:cNvSpPr>
            <a:spLocks noGrp="1"/>
          </p:cNvSpPr>
          <p:nvPr>
            <p:ph type="subTitle"/>
          </p:nvPr>
        </p:nvSpPr>
        <p:spPr>
          <a:xfrm>
            <a:off x="714960" y="488880"/>
            <a:ext cx="7713720" cy="223740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Tree>
  </p:cSld>
</p:sldLayout>
</file>

<file path=ppt/slideLayouts/slideLayout2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016"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017"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018"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019"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16"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17"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Tree>
  </p:cSld>
</p:sldLayout>
</file>

<file path=ppt/slideLayouts/slideLayout2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020"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021"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022"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023"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024"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025"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026"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027"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028"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029"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030"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031"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032"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033"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034"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035"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036"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037"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038"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039"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040"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041"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042"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55"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056"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Tree>
  </p:cSld>
</p:sldLayout>
</file>

<file path=ppt/slideLayouts/slideLayout2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057"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058"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059"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060"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061"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62"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18"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19"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63" name="PlaceHolder 1"/>
          <p:cNvSpPr>
            <a:spLocks noGrp="1"/>
          </p:cNvSpPr>
          <p:nvPr>
            <p:ph type="subTitle"/>
          </p:nvPr>
        </p:nvSpPr>
        <p:spPr>
          <a:xfrm>
            <a:off x="714960" y="488880"/>
            <a:ext cx="7713720" cy="223740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Tree>
  </p:cSld>
</p:sldLayout>
</file>

<file path=ppt/slideLayouts/slideLayout2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064"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065"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066"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067"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068"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069"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070"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071"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7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072"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073"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074"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075"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7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076"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077"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078"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7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079"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080"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081"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082"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083"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7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084"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085"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086"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087"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088"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089"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090"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7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7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104"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105"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Tree>
  </p:cSld>
</p:sldLayout>
</file>

<file path=ppt/slideLayouts/slideLayout27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106"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107"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20"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21"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22"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8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108"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109"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110"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8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111"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Tree>
  </p:cSld>
</p:sldLayout>
</file>

<file path=ppt/slideLayouts/slideLayout28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112" name="PlaceHolder 1"/>
          <p:cNvSpPr>
            <a:spLocks noGrp="1"/>
          </p:cNvSpPr>
          <p:nvPr>
            <p:ph type="subTitle"/>
          </p:nvPr>
        </p:nvSpPr>
        <p:spPr>
          <a:xfrm>
            <a:off x="714960" y="488880"/>
            <a:ext cx="7713720" cy="223740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Tree>
  </p:cSld>
</p:sldLayout>
</file>

<file path=ppt/slideLayouts/slideLayout28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13"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114"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115"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116"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8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117"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118"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119"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120"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8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121"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122"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123"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124"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8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125"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126"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127"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8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128"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129"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130"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131"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132"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8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133"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134"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135"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136"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137"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138"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139"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8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3"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Tree>
  </p:cSld>
</p:sldLayout>
</file>

<file path=ppt/slideLayouts/slideLayout29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151"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152"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Tree>
  </p:cSld>
</p:sldLayout>
</file>

<file path=ppt/slideLayouts/slideLayout29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153"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154"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9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155"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156"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157"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9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158"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Tree>
  </p:cSld>
</p:sldLayout>
</file>

<file path=ppt/slideLayouts/slideLayout29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159" name="PlaceHolder 1"/>
          <p:cNvSpPr>
            <a:spLocks noGrp="1"/>
          </p:cNvSpPr>
          <p:nvPr>
            <p:ph type="subTitle"/>
          </p:nvPr>
        </p:nvSpPr>
        <p:spPr>
          <a:xfrm>
            <a:off x="714960" y="488880"/>
            <a:ext cx="7713720" cy="223740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Tree>
  </p:cSld>
</p:sldLayout>
</file>

<file path=ppt/slideLayouts/slideLayout29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60"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161"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162"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163"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9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164"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165"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166"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167"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9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168"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169"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170"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171"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9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172"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173"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174"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9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175"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176"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177"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178"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179"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6"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24" name="PlaceHolder 1"/>
          <p:cNvSpPr>
            <a:spLocks noGrp="1"/>
          </p:cNvSpPr>
          <p:nvPr>
            <p:ph type="subTitle"/>
          </p:nvPr>
        </p:nvSpPr>
        <p:spPr>
          <a:xfrm>
            <a:off x="714960" y="488880"/>
            <a:ext cx="7713720" cy="223740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Tree>
  </p:cSld>
</p:sldLayout>
</file>

<file path=ppt/slideLayouts/slideLayout30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180"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181"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182"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183"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184"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185"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186"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0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0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199"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200"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Tree>
  </p:cSld>
</p:sldLayout>
</file>

<file path=ppt/slideLayouts/slideLayout30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01"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202"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0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203"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204"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205"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0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06"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Tree>
  </p:cSld>
</p:sldLayout>
</file>

<file path=ppt/slideLayouts/slideLayout30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207" name="PlaceHolder 1"/>
          <p:cNvSpPr>
            <a:spLocks noGrp="1"/>
          </p:cNvSpPr>
          <p:nvPr>
            <p:ph type="subTitle"/>
          </p:nvPr>
        </p:nvSpPr>
        <p:spPr>
          <a:xfrm>
            <a:off x="714960" y="488880"/>
            <a:ext cx="7713720" cy="223740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Tree>
  </p:cSld>
</p:sldLayout>
</file>

<file path=ppt/slideLayouts/slideLayout30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208"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209"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210"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211"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0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212"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213"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214"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215"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0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216"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217"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218"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219"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25"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26"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27"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28"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220"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221"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222"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223"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224"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225"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226"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227"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228"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229"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230"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231"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232"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233"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234"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244"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245"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Tree>
  </p:cSld>
</p:sldLayout>
</file>

<file path=ppt/slideLayouts/slideLayout3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46"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247"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248"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249"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250"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51"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Tree>
  </p:cSld>
</p:sldLayout>
</file>

<file path=ppt/slideLayouts/slideLayout3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252" name="PlaceHolder 1"/>
          <p:cNvSpPr>
            <a:spLocks noGrp="1"/>
          </p:cNvSpPr>
          <p:nvPr>
            <p:ph type="subTitle"/>
          </p:nvPr>
        </p:nvSpPr>
        <p:spPr>
          <a:xfrm>
            <a:off x="714960" y="488880"/>
            <a:ext cx="7713720" cy="223740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Tree>
  </p:cSld>
</p:sldLayout>
</file>

<file path=ppt/slideLayouts/slideLayout3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253"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254"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255"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256"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29"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30"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31"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32"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257"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258"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259"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260"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261"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262"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263"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264"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265"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266"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267"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268"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269"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270"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271"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272"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273"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274"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275"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276"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277"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278"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279"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283"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284"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Tree>
  </p:cSld>
</p:sldLayout>
</file>

<file path=ppt/slideLayouts/slideLayout3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85"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286"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287"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288"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289"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90"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33"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34"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35"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36"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291" name="PlaceHolder 1"/>
          <p:cNvSpPr>
            <a:spLocks noGrp="1"/>
          </p:cNvSpPr>
          <p:nvPr>
            <p:ph type="subTitle"/>
          </p:nvPr>
        </p:nvSpPr>
        <p:spPr>
          <a:xfrm>
            <a:off x="714960" y="488880"/>
            <a:ext cx="7713720" cy="223740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Tree>
  </p:cSld>
</p:sldLayout>
</file>

<file path=ppt/slideLayouts/slideLayout3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292"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293"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294"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295"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296"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297"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298"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299"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300"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301"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302"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303"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304"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305"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306"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307"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308"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309"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310"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311"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312"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313"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314"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315"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316"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317"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318"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330"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331"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Tree>
  </p:cSld>
</p:sldLayout>
</file>

<file path=ppt/slideLayouts/slideLayout3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332"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333"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37"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38"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39"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334"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335"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336"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337"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Tree>
  </p:cSld>
</p:sldLayout>
</file>

<file path=ppt/slideLayouts/slideLayout3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38" name="PlaceHolder 1"/>
          <p:cNvSpPr>
            <a:spLocks noGrp="1"/>
          </p:cNvSpPr>
          <p:nvPr>
            <p:ph type="subTitle"/>
          </p:nvPr>
        </p:nvSpPr>
        <p:spPr>
          <a:xfrm>
            <a:off x="714960" y="488880"/>
            <a:ext cx="7713720" cy="223740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Tree>
  </p:cSld>
</p:sldLayout>
</file>

<file path=ppt/slideLayouts/slideLayout3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339"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340"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341"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342"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343"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344"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345"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346"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347"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348"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349"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350"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351"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352"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353"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354"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355"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356"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357"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358"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359"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360"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361"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362"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363"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364"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365"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40"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41"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42"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43"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44"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368"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369"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N" sz="3200" spc="-1" strike="noStrike">
              <a:solidFill>
                <a:srgbClr val="ffffff"/>
              </a:solidFill>
              <a:latin typeface="Arial"/>
            </a:endParaRPr>
          </a:p>
        </p:txBody>
      </p:sp>
    </p:spTree>
  </p:cSld>
</p:sldLayout>
</file>

<file path=ppt/slideLayouts/slideLayout3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370"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371"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372"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373"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374"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375"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Tree>
  </p:cSld>
</p:sldLayout>
</file>

<file path=ppt/slideLayouts/slideLayout3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76" name="PlaceHolder 1"/>
          <p:cNvSpPr>
            <a:spLocks noGrp="1"/>
          </p:cNvSpPr>
          <p:nvPr>
            <p:ph type="subTitle"/>
          </p:nvPr>
        </p:nvSpPr>
        <p:spPr>
          <a:xfrm>
            <a:off x="714960" y="488880"/>
            <a:ext cx="7713720" cy="2237400"/>
          </a:xfrm>
          <a:prstGeom prst="rect">
            <a:avLst/>
          </a:prstGeom>
          <a:noFill/>
          <a:ln w="0">
            <a:noFill/>
          </a:ln>
        </p:spPr>
        <p:txBody>
          <a:bodyPr lIns="0" rIns="0" tIns="0" bIns="0" anchor="ctr">
            <a:noAutofit/>
          </a:bodyPr>
          <a:p>
            <a:pPr algn="ctr"/>
            <a:endParaRPr b="0" lang="en-IN" sz="3200" spc="-1" strike="noStrike">
              <a:solidFill>
                <a:srgbClr val="ffffff"/>
              </a:solidFill>
              <a:latin typeface="Arial"/>
            </a:endParaRPr>
          </a:p>
        </p:txBody>
      </p:sp>
    </p:spTree>
  </p:cSld>
</p:sldLayout>
</file>

<file path=ppt/slideLayouts/slideLayout3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377"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378"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379"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380"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381"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382"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383"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384"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385"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386"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387"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388"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389"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390"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391"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392"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393"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394"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395"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396"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45"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46"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47"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48"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49"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50"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51"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397"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398"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399"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400"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401"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402"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403"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406"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407"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N" sz="3200" spc="-1" strike="noStrike">
              <a:solidFill>
                <a:srgbClr val="ffffff"/>
              </a:solidFill>
              <a:latin typeface="Arial"/>
            </a:endParaRPr>
          </a:p>
        </p:txBody>
      </p:sp>
    </p:spTree>
  </p:cSld>
</p:sldLayout>
</file>

<file path=ppt/slideLayouts/slideLayout3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408"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409"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10"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411"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412"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413"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Tree>
  </p:cSld>
</p:sldLayout>
</file>

<file path=ppt/slideLayouts/slideLayout3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414" name="PlaceHolder 1"/>
          <p:cNvSpPr>
            <a:spLocks noGrp="1"/>
          </p:cNvSpPr>
          <p:nvPr>
            <p:ph type="subTitle"/>
          </p:nvPr>
        </p:nvSpPr>
        <p:spPr>
          <a:xfrm>
            <a:off x="714960" y="488880"/>
            <a:ext cx="7713720" cy="2237400"/>
          </a:xfrm>
          <a:prstGeom prst="rect">
            <a:avLst/>
          </a:prstGeom>
          <a:noFill/>
          <a:ln w="0">
            <a:noFill/>
          </a:ln>
        </p:spPr>
        <p:txBody>
          <a:bodyPr lIns="0" rIns="0" tIns="0" bIns="0" anchor="ctr">
            <a:noAutofit/>
          </a:bodyPr>
          <a:p>
            <a:pPr algn="ctr"/>
            <a:endParaRPr b="0" lang="en-IN" sz="3200" spc="-1" strike="noStrike">
              <a:solidFill>
                <a:srgbClr val="ffffff"/>
              </a:solidFill>
              <a:latin typeface="Arial"/>
            </a:endParaRPr>
          </a:p>
        </p:txBody>
      </p:sp>
    </p:spTree>
  </p:cSld>
</p:sldLayout>
</file>

<file path=ppt/slideLayouts/slideLayout3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15"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416"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417"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418"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419"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420"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421"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422"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423"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424"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425"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426"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427"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428"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429"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430"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431"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432"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433"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434"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435"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436"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437"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438"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439"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440"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441"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7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7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454"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455"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Tree>
  </p:cSld>
</p:sldLayout>
</file>

<file path=ppt/slideLayouts/slideLayout37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456"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457"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7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58"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459"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460"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7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461"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Tree>
  </p:cSld>
</p:sldLayout>
</file>

<file path=ppt/slideLayouts/slideLayout37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462" name="PlaceHolder 1"/>
          <p:cNvSpPr>
            <a:spLocks noGrp="1"/>
          </p:cNvSpPr>
          <p:nvPr>
            <p:ph type="subTitle"/>
          </p:nvPr>
        </p:nvSpPr>
        <p:spPr>
          <a:xfrm>
            <a:off x="714960" y="488880"/>
            <a:ext cx="7713720" cy="223740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Tree>
  </p:cSld>
</p:sldLayout>
</file>

<file path=ppt/slideLayouts/slideLayout37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63"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464"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465"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466"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70"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71"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Tree>
  </p:cSld>
</p:sldLayout>
</file>

<file path=ppt/slideLayouts/slideLayout38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467"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468"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469"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470"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8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471"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472"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473"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474"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8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475"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476"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477"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8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478"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479"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480"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481"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482"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8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483"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484"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485"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486"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487"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488"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489"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8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502"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503"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Tree>
  </p:cSld>
</p:sldLayout>
</file>

<file path=ppt/slideLayouts/slideLayout38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504"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505"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8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506"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507"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508"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8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509"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72"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73"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9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510" name="PlaceHolder 1"/>
          <p:cNvSpPr>
            <a:spLocks noGrp="1"/>
          </p:cNvSpPr>
          <p:nvPr>
            <p:ph type="subTitle"/>
          </p:nvPr>
        </p:nvSpPr>
        <p:spPr>
          <a:xfrm>
            <a:off x="714960" y="488880"/>
            <a:ext cx="7713720" cy="223740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Tree>
  </p:cSld>
</p:sldLayout>
</file>

<file path=ppt/slideLayouts/slideLayout39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511"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512"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513"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514"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9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515"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516"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517"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518"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9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519"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520"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521"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522"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9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523"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524"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525"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9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526"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527"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528"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529"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530"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9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531"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532"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533"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534"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535"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536"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537"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7"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8"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9"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74"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75"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76"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77"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78" name="PlaceHolder 1"/>
          <p:cNvSpPr>
            <a:spLocks noGrp="1"/>
          </p:cNvSpPr>
          <p:nvPr>
            <p:ph type="subTitle"/>
          </p:nvPr>
        </p:nvSpPr>
        <p:spPr>
          <a:xfrm>
            <a:off x="714960" y="488880"/>
            <a:ext cx="7713720" cy="223740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79"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80"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81"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82"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3"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84"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85"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86"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87"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88"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89"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90"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91"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92"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93"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94"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95"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96"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97"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98"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99"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200"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01"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02"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03"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04"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05"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0"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08"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209"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10"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211"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12"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213"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14"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15"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16" name="PlaceHolder 1"/>
          <p:cNvSpPr>
            <a:spLocks noGrp="1"/>
          </p:cNvSpPr>
          <p:nvPr>
            <p:ph type="subTitle"/>
          </p:nvPr>
        </p:nvSpPr>
        <p:spPr>
          <a:xfrm>
            <a:off x="714960" y="488880"/>
            <a:ext cx="7713720" cy="223740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17"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218"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19"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20"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21"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222"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23"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24"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5"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226"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27"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28"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29"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230"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31"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32"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233"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34"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35"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36"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1" name="PlaceHolder 1"/>
          <p:cNvSpPr>
            <a:spLocks noGrp="1"/>
          </p:cNvSpPr>
          <p:nvPr>
            <p:ph type="subTitle"/>
          </p:nvPr>
        </p:nvSpPr>
        <p:spPr>
          <a:xfrm>
            <a:off x="714960" y="488880"/>
            <a:ext cx="7713720" cy="223740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37"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238"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39"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40"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41"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42"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43"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54"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255"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Tree>
  </p:cSld>
</p:sldLayout>
</file>

<file path=ppt/slideLayouts/slideLayout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56"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257"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58"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259"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60"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61"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Tree>
  </p:cSld>
</p:sldLayout>
</file>

<file path=ppt/slideLayouts/slideLayout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62" name="PlaceHolder 1"/>
          <p:cNvSpPr>
            <a:spLocks noGrp="1"/>
          </p:cNvSpPr>
          <p:nvPr>
            <p:ph type="subTitle"/>
          </p:nvPr>
        </p:nvSpPr>
        <p:spPr>
          <a:xfrm>
            <a:off x="714960" y="488880"/>
            <a:ext cx="7713720" cy="223740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Tree>
  </p:cSld>
</p:sldLayout>
</file>

<file path=ppt/slideLayouts/slideLayout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63"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264"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65"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66"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67"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268"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69"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70"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71"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272"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73"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74"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23"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4"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5"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75"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276"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77"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78"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279"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80"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81"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82"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83"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284"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85"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86"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87"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88"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89"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7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7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03"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304"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Tree>
  </p:cSld>
</p:sldLayout>
</file>

<file path=ppt/slideLayouts/slideLayout7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305"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306"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7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307"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308"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309"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7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310"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Tree>
  </p:cSld>
</p:sldLayout>
</file>

<file path=ppt/slideLayouts/slideLayout7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311" name="PlaceHolder 1"/>
          <p:cNvSpPr>
            <a:spLocks noGrp="1"/>
          </p:cNvSpPr>
          <p:nvPr>
            <p:ph type="subTitle"/>
          </p:nvPr>
        </p:nvSpPr>
        <p:spPr>
          <a:xfrm>
            <a:off x="714960" y="488880"/>
            <a:ext cx="7713720" cy="223740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Tree>
  </p:cSld>
</p:sldLayout>
</file>

<file path=ppt/slideLayouts/slideLayout7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312"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313"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314"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315"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27"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8"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9"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8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316"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317"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318"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319"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8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20"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321"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322"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323"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8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24"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325"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326"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8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27"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328"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329"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330"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331"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8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32"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333"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334"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335"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336"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337"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338"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8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8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51"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352"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Tree>
  </p:cSld>
</p:sldLayout>
</file>

<file path=ppt/slideLayouts/slideLayout8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353"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354"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8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355"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356"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357"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8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358"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0"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31"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32"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33"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9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359" name="PlaceHolder 1"/>
          <p:cNvSpPr>
            <a:spLocks noGrp="1"/>
          </p:cNvSpPr>
          <p:nvPr>
            <p:ph type="subTitle"/>
          </p:nvPr>
        </p:nvSpPr>
        <p:spPr>
          <a:xfrm>
            <a:off x="714960" y="488880"/>
            <a:ext cx="7713720" cy="223740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Tree>
  </p:cSld>
</p:sldLayout>
</file>

<file path=ppt/slideLayouts/slideLayout9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360"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361"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362"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363"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9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364"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365"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366"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367"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9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68"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369"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370"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371"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9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72"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373"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374"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9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75"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376"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377"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378"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379"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9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80"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381"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382"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383"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384"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385"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386"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9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9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97"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398"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Tree>
  </p:cSld>
</p:sldLayout>
</file>

<file path=ppt/slideLayouts/slideLayout9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399" name="PlaceHolder 1"/>
          <p:cNvSpPr>
            <a:spLocks noGrp="1"/>
          </p:cNvSpPr>
          <p:nvPr>
            <p:ph type="title"/>
          </p:nvPr>
        </p:nvSpPr>
        <p:spPr>
          <a:xfrm>
            <a:off x="714960" y="488880"/>
            <a:ext cx="7713720" cy="4824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400"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image" Target="../media/image6.png"/><Relationship Id="rId8" Type="http://schemas.openxmlformats.org/officeDocument/2006/relationships/image" Target="../media/image7.png"/><Relationship Id="rId9" Type="http://schemas.openxmlformats.org/officeDocument/2006/relationships/image" Target="../media/image8.png"/><Relationship Id="rId10" Type="http://schemas.openxmlformats.org/officeDocument/2006/relationships/image" Target="../media/image9.png"/><Relationship Id="rId11" Type="http://schemas.openxmlformats.org/officeDocument/2006/relationships/image" Target="../media/image10.png"/><Relationship Id="rId12" Type="http://schemas.openxmlformats.org/officeDocument/2006/relationships/slideLayout" Target="../slideLayouts/slideLayout1.xml"/><Relationship Id="rId13" Type="http://schemas.openxmlformats.org/officeDocument/2006/relationships/slideLayout" Target="../slideLayouts/slideLayout2.xml"/><Relationship Id="rId14" Type="http://schemas.openxmlformats.org/officeDocument/2006/relationships/slideLayout" Target="../slideLayouts/slideLayout3.xml"/><Relationship Id="rId15" Type="http://schemas.openxmlformats.org/officeDocument/2006/relationships/slideLayout" Target="../slideLayouts/slideLayout4.xml"/><Relationship Id="rId16" Type="http://schemas.openxmlformats.org/officeDocument/2006/relationships/slideLayout" Target="../slideLayouts/slideLayout5.xml"/><Relationship Id="rId17" Type="http://schemas.openxmlformats.org/officeDocument/2006/relationships/slideLayout" Target="../slideLayouts/slideLayout6.xml"/><Relationship Id="rId18" Type="http://schemas.openxmlformats.org/officeDocument/2006/relationships/slideLayout" Target="../slideLayouts/slideLayout7.xml"/><Relationship Id="rId19" Type="http://schemas.openxmlformats.org/officeDocument/2006/relationships/slideLayout" Target="../slideLayouts/slideLayout8.xml"/><Relationship Id="rId20" Type="http://schemas.openxmlformats.org/officeDocument/2006/relationships/slideLayout" Target="../slideLayouts/slideLayout9.xml"/><Relationship Id="rId21" Type="http://schemas.openxmlformats.org/officeDocument/2006/relationships/slideLayout" Target="../slideLayouts/slideLayout10.xml"/><Relationship Id="rId22" Type="http://schemas.openxmlformats.org/officeDocument/2006/relationships/slideLayout" Target="../slideLayouts/slideLayout11.xml"/><Relationship Id="rId23" Type="http://schemas.openxmlformats.org/officeDocument/2006/relationships/slideLayout" Target="../slideLayouts/slideLayout12.xml"/>
</Relationships>
</file>

<file path=ppt/slideMasters/_rels/slideMaster10.xml.rels><?xml version="1.0" encoding="UTF-8"?>
<Relationships xmlns="http://schemas.openxmlformats.org/package/2006/relationships"><Relationship Id="rId1" Type="http://schemas.openxmlformats.org/officeDocument/2006/relationships/theme" Target="../theme/theme10.xml"/><Relationship Id="rId2" Type="http://schemas.openxmlformats.org/officeDocument/2006/relationships/image" Target="../media/image37.png"/><Relationship Id="rId3" Type="http://schemas.openxmlformats.org/officeDocument/2006/relationships/image" Target="../media/image31.png"/><Relationship Id="rId4" Type="http://schemas.openxmlformats.org/officeDocument/2006/relationships/image" Target="../media/image26.png"/><Relationship Id="rId5" Type="http://schemas.openxmlformats.org/officeDocument/2006/relationships/image" Target="../media/image17.png"/><Relationship Id="rId6" Type="http://schemas.openxmlformats.org/officeDocument/2006/relationships/image" Target="../media/image22.png"/><Relationship Id="rId7" Type="http://schemas.openxmlformats.org/officeDocument/2006/relationships/image" Target="../media/image15.png"/><Relationship Id="rId8" Type="http://schemas.openxmlformats.org/officeDocument/2006/relationships/image" Target="../media/image4.png"/><Relationship Id="rId9" Type="http://schemas.openxmlformats.org/officeDocument/2006/relationships/slideLayout" Target="../slideLayouts/slideLayout109.xml"/><Relationship Id="rId10" Type="http://schemas.openxmlformats.org/officeDocument/2006/relationships/slideLayout" Target="../slideLayouts/slideLayout110.xml"/><Relationship Id="rId11" Type="http://schemas.openxmlformats.org/officeDocument/2006/relationships/slideLayout" Target="../slideLayouts/slideLayout111.xml"/><Relationship Id="rId12" Type="http://schemas.openxmlformats.org/officeDocument/2006/relationships/slideLayout" Target="../slideLayouts/slideLayout112.xml"/><Relationship Id="rId13" Type="http://schemas.openxmlformats.org/officeDocument/2006/relationships/slideLayout" Target="../slideLayouts/slideLayout113.xml"/><Relationship Id="rId14" Type="http://schemas.openxmlformats.org/officeDocument/2006/relationships/slideLayout" Target="../slideLayouts/slideLayout114.xml"/><Relationship Id="rId15" Type="http://schemas.openxmlformats.org/officeDocument/2006/relationships/slideLayout" Target="../slideLayouts/slideLayout115.xml"/><Relationship Id="rId16" Type="http://schemas.openxmlformats.org/officeDocument/2006/relationships/slideLayout" Target="../slideLayouts/slideLayout116.xml"/><Relationship Id="rId17" Type="http://schemas.openxmlformats.org/officeDocument/2006/relationships/slideLayout" Target="../slideLayouts/slideLayout117.xml"/><Relationship Id="rId18" Type="http://schemas.openxmlformats.org/officeDocument/2006/relationships/slideLayout" Target="../slideLayouts/slideLayout118.xml"/><Relationship Id="rId19" Type="http://schemas.openxmlformats.org/officeDocument/2006/relationships/slideLayout" Target="../slideLayouts/slideLayout119.xml"/><Relationship Id="rId20" Type="http://schemas.openxmlformats.org/officeDocument/2006/relationships/slideLayout" Target="../slideLayouts/slideLayout120.xml"/>
</Relationships>
</file>

<file path=ppt/slideMasters/_rels/slideMaster11.xml.rels><?xml version="1.0" encoding="UTF-8"?>
<Relationships xmlns="http://schemas.openxmlformats.org/package/2006/relationships"><Relationship Id="rId1" Type="http://schemas.openxmlformats.org/officeDocument/2006/relationships/theme" Target="../theme/theme11.xml"/><Relationship Id="rId2" Type="http://schemas.openxmlformats.org/officeDocument/2006/relationships/image" Target="../media/image38.png"/><Relationship Id="rId3" Type="http://schemas.openxmlformats.org/officeDocument/2006/relationships/image" Target="../media/image27.png"/><Relationship Id="rId4" Type="http://schemas.openxmlformats.org/officeDocument/2006/relationships/image" Target="../media/image8.png"/><Relationship Id="rId5" Type="http://schemas.openxmlformats.org/officeDocument/2006/relationships/image" Target="../media/image25.png"/><Relationship Id="rId6" Type="http://schemas.openxmlformats.org/officeDocument/2006/relationships/image" Target="../media/image39.png"/><Relationship Id="rId7" Type="http://schemas.openxmlformats.org/officeDocument/2006/relationships/image" Target="../media/image13.png"/><Relationship Id="rId8" Type="http://schemas.openxmlformats.org/officeDocument/2006/relationships/slideLayout" Target="../slideLayouts/slideLayout121.xml"/><Relationship Id="rId9" Type="http://schemas.openxmlformats.org/officeDocument/2006/relationships/slideLayout" Target="../slideLayouts/slideLayout122.xml"/><Relationship Id="rId10" Type="http://schemas.openxmlformats.org/officeDocument/2006/relationships/slideLayout" Target="../slideLayouts/slideLayout123.xml"/><Relationship Id="rId11" Type="http://schemas.openxmlformats.org/officeDocument/2006/relationships/slideLayout" Target="../slideLayouts/slideLayout124.xml"/><Relationship Id="rId12" Type="http://schemas.openxmlformats.org/officeDocument/2006/relationships/slideLayout" Target="../slideLayouts/slideLayout125.xml"/><Relationship Id="rId13" Type="http://schemas.openxmlformats.org/officeDocument/2006/relationships/slideLayout" Target="../slideLayouts/slideLayout126.xml"/><Relationship Id="rId14" Type="http://schemas.openxmlformats.org/officeDocument/2006/relationships/slideLayout" Target="../slideLayouts/slideLayout127.xml"/><Relationship Id="rId15" Type="http://schemas.openxmlformats.org/officeDocument/2006/relationships/slideLayout" Target="../slideLayouts/slideLayout128.xml"/><Relationship Id="rId16" Type="http://schemas.openxmlformats.org/officeDocument/2006/relationships/slideLayout" Target="../slideLayouts/slideLayout129.xml"/><Relationship Id="rId17" Type="http://schemas.openxmlformats.org/officeDocument/2006/relationships/slideLayout" Target="../slideLayouts/slideLayout130.xml"/><Relationship Id="rId18" Type="http://schemas.openxmlformats.org/officeDocument/2006/relationships/slideLayout" Target="../slideLayouts/slideLayout131.xml"/><Relationship Id="rId19" Type="http://schemas.openxmlformats.org/officeDocument/2006/relationships/slideLayout" Target="../slideLayouts/slideLayout132.xml"/>
</Relationships>
</file>

<file path=ppt/slideMasters/_rels/slideMaster12.xml.rels><?xml version="1.0" encoding="UTF-8"?>
<Relationships xmlns="http://schemas.openxmlformats.org/package/2006/relationships"><Relationship Id="rId1" Type="http://schemas.openxmlformats.org/officeDocument/2006/relationships/theme" Target="../theme/theme12.xml"/><Relationship Id="rId2" Type="http://schemas.openxmlformats.org/officeDocument/2006/relationships/image" Target="../media/image37.png"/><Relationship Id="rId3" Type="http://schemas.openxmlformats.org/officeDocument/2006/relationships/image" Target="../media/image22.png"/><Relationship Id="rId4" Type="http://schemas.openxmlformats.org/officeDocument/2006/relationships/image" Target="../media/image5.png"/><Relationship Id="rId5" Type="http://schemas.openxmlformats.org/officeDocument/2006/relationships/image" Target="../media/image3.png"/><Relationship Id="rId6" Type="http://schemas.openxmlformats.org/officeDocument/2006/relationships/image" Target="../media/image6.png"/><Relationship Id="rId7" Type="http://schemas.openxmlformats.org/officeDocument/2006/relationships/image" Target="../media/image10.png"/><Relationship Id="rId8" Type="http://schemas.openxmlformats.org/officeDocument/2006/relationships/image" Target="../media/image7.png"/><Relationship Id="rId9" Type="http://schemas.openxmlformats.org/officeDocument/2006/relationships/image" Target="../media/image40.png"/><Relationship Id="rId10" Type="http://schemas.openxmlformats.org/officeDocument/2006/relationships/slideLayout" Target="../slideLayouts/slideLayout133.xml"/><Relationship Id="rId11" Type="http://schemas.openxmlformats.org/officeDocument/2006/relationships/slideLayout" Target="../slideLayouts/slideLayout134.xml"/><Relationship Id="rId12" Type="http://schemas.openxmlformats.org/officeDocument/2006/relationships/slideLayout" Target="../slideLayouts/slideLayout135.xml"/><Relationship Id="rId13" Type="http://schemas.openxmlformats.org/officeDocument/2006/relationships/slideLayout" Target="../slideLayouts/slideLayout136.xml"/><Relationship Id="rId14" Type="http://schemas.openxmlformats.org/officeDocument/2006/relationships/slideLayout" Target="../slideLayouts/slideLayout137.xml"/><Relationship Id="rId15" Type="http://schemas.openxmlformats.org/officeDocument/2006/relationships/slideLayout" Target="../slideLayouts/slideLayout138.xml"/><Relationship Id="rId16" Type="http://schemas.openxmlformats.org/officeDocument/2006/relationships/slideLayout" Target="../slideLayouts/slideLayout139.xml"/><Relationship Id="rId17" Type="http://schemas.openxmlformats.org/officeDocument/2006/relationships/slideLayout" Target="../slideLayouts/slideLayout140.xml"/><Relationship Id="rId18" Type="http://schemas.openxmlformats.org/officeDocument/2006/relationships/slideLayout" Target="../slideLayouts/slideLayout141.xml"/><Relationship Id="rId19" Type="http://schemas.openxmlformats.org/officeDocument/2006/relationships/slideLayout" Target="../slideLayouts/slideLayout142.xml"/><Relationship Id="rId20" Type="http://schemas.openxmlformats.org/officeDocument/2006/relationships/slideLayout" Target="../slideLayouts/slideLayout143.xml"/><Relationship Id="rId21" Type="http://schemas.openxmlformats.org/officeDocument/2006/relationships/slideLayout" Target="../slideLayouts/slideLayout144.xml"/>
</Relationships>
</file>

<file path=ppt/slideMasters/_rels/slideMaster13.xml.rels><?xml version="1.0" encoding="UTF-8"?>
<Relationships xmlns="http://schemas.openxmlformats.org/package/2006/relationships"><Relationship Id="rId1" Type="http://schemas.openxmlformats.org/officeDocument/2006/relationships/theme" Target="../theme/theme13.xml"/><Relationship Id="rId2" Type="http://schemas.openxmlformats.org/officeDocument/2006/relationships/image" Target="../media/image1.png"/><Relationship Id="rId3" Type="http://schemas.openxmlformats.org/officeDocument/2006/relationships/image" Target="../media/image31.png"/><Relationship Id="rId4" Type="http://schemas.openxmlformats.org/officeDocument/2006/relationships/image" Target="../media/image8.png"/><Relationship Id="rId5" Type="http://schemas.openxmlformats.org/officeDocument/2006/relationships/image" Target="../media/image41.png"/><Relationship Id="rId6" Type="http://schemas.openxmlformats.org/officeDocument/2006/relationships/image" Target="../media/image9.png"/><Relationship Id="rId7" Type="http://schemas.openxmlformats.org/officeDocument/2006/relationships/image" Target="../media/image26.png"/><Relationship Id="rId8" Type="http://schemas.openxmlformats.org/officeDocument/2006/relationships/image" Target="../media/image17.png"/><Relationship Id="rId9" Type="http://schemas.openxmlformats.org/officeDocument/2006/relationships/slideLayout" Target="../slideLayouts/slideLayout145.xml"/><Relationship Id="rId10" Type="http://schemas.openxmlformats.org/officeDocument/2006/relationships/slideLayout" Target="../slideLayouts/slideLayout146.xml"/><Relationship Id="rId11" Type="http://schemas.openxmlformats.org/officeDocument/2006/relationships/slideLayout" Target="../slideLayouts/slideLayout147.xml"/><Relationship Id="rId12" Type="http://schemas.openxmlformats.org/officeDocument/2006/relationships/slideLayout" Target="../slideLayouts/slideLayout148.xml"/><Relationship Id="rId13" Type="http://schemas.openxmlformats.org/officeDocument/2006/relationships/slideLayout" Target="../slideLayouts/slideLayout149.xml"/><Relationship Id="rId14" Type="http://schemas.openxmlformats.org/officeDocument/2006/relationships/slideLayout" Target="../slideLayouts/slideLayout150.xml"/><Relationship Id="rId15" Type="http://schemas.openxmlformats.org/officeDocument/2006/relationships/slideLayout" Target="../slideLayouts/slideLayout151.xml"/><Relationship Id="rId16" Type="http://schemas.openxmlformats.org/officeDocument/2006/relationships/slideLayout" Target="../slideLayouts/slideLayout152.xml"/><Relationship Id="rId17" Type="http://schemas.openxmlformats.org/officeDocument/2006/relationships/slideLayout" Target="../slideLayouts/slideLayout153.xml"/><Relationship Id="rId18" Type="http://schemas.openxmlformats.org/officeDocument/2006/relationships/slideLayout" Target="../slideLayouts/slideLayout154.xml"/><Relationship Id="rId19" Type="http://schemas.openxmlformats.org/officeDocument/2006/relationships/slideLayout" Target="../slideLayouts/slideLayout155.xml"/><Relationship Id="rId20" Type="http://schemas.openxmlformats.org/officeDocument/2006/relationships/slideLayout" Target="../slideLayouts/slideLayout156.xml"/>
</Relationships>
</file>

<file path=ppt/slideMasters/_rels/slideMaster14.xml.rels><?xml version="1.0" encoding="UTF-8"?>
<Relationships xmlns="http://schemas.openxmlformats.org/package/2006/relationships"><Relationship Id="rId1" Type="http://schemas.openxmlformats.org/officeDocument/2006/relationships/theme" Target="../theme/theme14.xml"/><Relationship Id="rId2" Type="http://schemas.openxmlformats.org/officeDocument/2006/relationships/image" Target="../media/image11.png"/><Relationship Id="rId3" Type="http://schemas.openxmlformats.org/officeDocument/2006/relationships/image" Target="../media/image31.png"/><Relationship Id="rId4" Type="http://schemas.openxmlformats.org/officeDocument/2006/relationships/image" Target="../media/image26.png"/><Relationship Id="rId5" Type="http://schemas.openxmlformats.org/officeDocument/2006/relationships/image" Target="../media/image17.png"/><Relationship Id="rId6" Type="http://schemas.openxmlformats.org/officeDocument/2006/relationships/image" Target="../media/image22.png"/><Relationship Id="rId7" Type="http://schemas.openxmlformats.org/officeDocument/2006/relationships/image" Target="../media/image15.png"/><Relationship Id="rId8" Type="http://schemas.openxmlformats.org/officeDocument/2006/relationships/image" Target="../media/image4.png"/><Relationship Id="rId9" Type="http://schemas.openxmlformats.org/officeDocument/2006/relationships/slideLayout" Target="../slideLayouts/slideLayout157.xml"/><Relationship Id="rId10" Type="http://schemas.openxmlformats.org/officeDocument/2006/relationships/slideLayout" Target="../slideLayouts/slideLayout158.xml"/><Relationship Id="rId11" Type="http://schemas.openxmlformats.org/officeDocument/2006/relationships/slideLayout" Target="../slideLayouts/slideLayout159.xml"/><Relationship Id="rId12" Type="http://schemas.openxmlformats.org/officeDocument/2006/relationships/slideLayout" Target="../slideLayouts/slideLayout160.xml"/><Relationship Id="rId13" Type="http://schemas.openxmlformats.org/officeDocument/2006/relationships/slideLayout" Target="../slideLayouts/slideLayout161.xml"/><Relationship Id="rId14" Type="http://schemas.openxmlformats.org/officeDocument/2006/relationships/slideLayout" Target="../slideLayouts/slideLayout162.xml"/><Relationship Id="rId15" Type="http://schemas.openxmlformats.org/officeDocument/2006/relationships/slideLayout" Target="../slideLayouts/slideLayout163.xml"/><Relationship Id="rId16" Type="http://schemas.openxmlformats.org/officeDocument/2006/relationships/slideLayout" Target="../slideLayouts/slideLayout164.xml"/><Relationship Id="rId17" Type="http://schemas.openxmlformats.org/officeDocument/2006/relationships/slideLayout" Target="../slideLayouts/slideLayout165.xml"/><Relationship Id="rId18" Type="http://schemas.openxmlformats.org/officeDocument/2006/relationships/slideLayout" Target="../slideLayouts/slideLayout166.xml"/><Relationship Id="rId19" Type="http://schemas.openxmlformats.org/officeDocument/2006/relationships/slideLayout" Target="../slideLayouts/slideLayout167.xml"/><Relationship Id="rId20" Type="http://schemas.openxmlformats.org/officeDocument/2006/relationships/slideLayout" Target="../slideLayouts/slideLayout168.xml"/>
</Relationships>
</file>

<file path=ppt/slideMasters/_rels/slideMaster15.xml.rels><?xml version="1.0" encoding="UTF-8"?>
<Relationships xmlns="http://schemas.openxmlformats.org/package/2006/relationships"><Relationship Id="rId1" Type="http://schemas.openxmlformats.org/officeDocument/2006/relationships/theme" Target="../theme/theme15.xml"/><Relationship Id="rId2" Type="http://schemas.openxmlformats.org/officeDocument/2006/relationships/image" Target="../media/image42.png"/><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4.png"/><Relationship Id="rId6" Type="http://schemas.openxmlformats.org/officeDocument/2006/relationships/image" Target="../media/image7.png"/><Relationship Id="rId7" Type="http://schemas.openxmlformats.org/officeDocument/2006/relationships/image" Target="../media/image16.png"/><Relationship Id="rId8" Type="http://schemas.openxmlformats.org/officeDocument/2006/relationships/image" Target="../media/image17.png"/><Relationship Id="rId9" Type="http://schemas.openxmlformats.org/officeDocument/2006/relationships/slideLayout" Target="../slideLayouts/slideLayout169.xml"/><Relationship Id="rId10" Type="http://schemas.openxmlformats.org/officeDocument/2006/relationships/slideLayout" Target="../slideLayouts/slideLayout170.xml"/><Relationship Id="rId11" Type="http://schemas.openxmlformats.org/officeDocument/2006/relationships/slideLayout" Target="../slideLayouts/slideLayout171.xml"/><Relationship Id="rId12" Type="http://schemas.openxmlformats.org/officeDocument/2006/relationships/slideLayout" Target="../slideLayouts/slideLayout172.xml"/><Relationship Id="rId13" Type="http://schemas.openxmlformats.org/officeDocument/2006/relationships/slideLayout" Target="../slideLayouts/slideLayout173.xml"/><Relationship Id="rId14" Type="http://schemas.openxmlformats.org/officeDocument/2006/relationships/slideLayout" Target="../slideLayouts/slideLayout174.xml"/><Relationship Id="rId15" Type="http://schemas.openxmlformats.org/officeDocument/2006/relationships/slideLayout" Target="../slideLayouts/slideLayout175.xml"/><Relationship Id="rId16" Type="http://schemas.openxmlformats.org/officeDocument/2006/relationships/slideLayout" Target="../slideLayouts/slideLayout176.xml"/><Relationship Id="rId17" Type="http://schemas.openxmlformats.org/officeDocument/2006/relationships/slideLayout" Target="../slideLayouts/slideLayout177.xml"/><Relationship Id="rId18" Type="http://schemas.openxmlformats.org/officeDocument/2006/relationships/slideLayout" Target="../slideLayouts/slideLayout178.xml"/><Relationship Id="rId19" Type="http://schemas.openxmlformats.org/officeDocument/2006/relationships/slideLayout" Target="../slideLayouts/slideLayout179.xml"/><Relationship Id="rId20" Type="http://schemas.openxmlformats.org/officeDocument/2006/relationships/slideLayout" Target="../slideLayouts/slideLayout180.xml"/>
</Relationships>
</file>

<file path=ppt/slideMasters/_rels/slideMaster16.xml.rels><?xml version="1.0" encoding="UTF-8"?>
<Relationships xmlns="http://schemas.openxmlformats.org/package/2006/relationships"><Relationship Id="rId1" Type="http://schemas.openxmlformats.org/officeDocument/2006/relationships/theme" Target="../theme/theme16.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7.png"/><Relationship Id="rId5" Type="http://schemas.openxmlformats.org/officeDocument/2006/relationships/image" Target="../media/image19.png"/><Relationship Id="rId6" Type="http://schemas.openxmlformats.org/officeDocument/2006/relationships/image" Target="../media/image8.png"/><Relationship Id="rId7" Type="http://schemas.openxmlformats.org/officeDocument/2006/relationships/image" Target="../media/image36.png"/><Relationship Id="rId8" Type="http://schemas.openxmlformats.org/officeDocument/2006/relationships/image" Target="../media/image32.png"/><Relationship Id="rId9" Type="http://schemas.openxmlformats.org/officeDocument/2006/relationships/slideLayout" Target="../slideLayouts/slideLayout181.xml"/><Relationship Id="rId10" Type="http://schemas.openxmlformats.org/officeDocument/2006/relationships/slideLayout" Target="../slideLayouts/slideLayout182.xml"/><Relationship Id="rId11" Type="http://schemas.openxmlformats.org/officeDocument/2006/relationships/slideLayout" Target="../slideLayouts/slideLayout183.xml"/><Relationship Id="rId12" Type="http://schemas.openxmlformats.org/officeDocument/2006/relationships/slideLayout" Target="../slideLayouts/slideLayout184.xml"/><Relationship Id="rId13" Type="http://schemas.openxmlformats.org/officeDocument/2006/relationships/slideLayout" Target="../slideLayouts/slideLayout185.xml"/><Relationship Id="rId14" Type="http://schemas.openxmlformats.org/officeDocument/2006/relationships/slideLayout" Target="../slideLayouts/slideLayout186.xml"/><Relationship Id="rId15" Type="http://schemas.openxmlformats.org/officeDocument/2006/relationships/slideLayout" Target="../slideLayouts/slideLayout187.xml"/><Relationship Id="rId16" Type="http://schemas.openxmlformats.org/officeDocument/2006/relationships/slideLayout" Target="../slideLayouts/slideLayout188.xml"/><Relationship Id="rId17" Type="http://schemas.openxmlformats.org/officeDocument/2006/relationships/slideLayout" Target="../slideLayouts/slideLayout189.xml"/><Relationship Id="rId18" Type="http://schemas.openxmlformats.org/officeDocument/2006/relationships/slideLayout" Target="../slideLayouts/slideLayout190.xml"/><Relationship Id="rId19" Type="http://schemas.openxmlformats.org/officeDocument/2006/relationships/slideLayout" Target="../slideLayouts/slideLayout191.xml"/><Relationship Id="rId20" Type="http://schemas.openxmlformats.org/officeDocument/2006/relationships/slideLayout" Target="../slideLayouts/slideLayout192.xml"/>
</Relationships>
</file>

<file path=ppt/slideMasters/_rels/slideMaster17.xml.rels><?xml version="1.0" encoding="UTF-8"?>
<Relationships xmlns="http://schemas.openxmlformats.org/package/2006/relationships"><Relationship Id="rId1" Type="http://schemas.openxmlformats.org/officeDocument/2006/relationships/theme" Target="../theme/theme17.xml"/><Relationship Id="rId2" Type="http://schemas.openxmlformats.org/officeDocument/2006/relationships/image" Target="../media/image38.png"/><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4.png"/><Relationship Id="rId6" Type="http://schemas.openxmlformats.org/officeDocument/2006/relationships/image" Target="../media/image7.png"/><Relationship Id="rId7" Type="http://schemas.openxmlformats.org/officeDocument/2006/relationships/image" Target="../media/image16.png"/><Relationship Id="rId8" Type="http://schemas.openxmlformats.org/officeDocument/2006/relationships/image" Target="../media/image17.png"/><Relationship Id="rId9" Type="http://schemas.openxmlformats.org/officeDocument/2006/relationships/image" Target="../media/image16.png"/><Relationship Id="rId10" Type="http://schemas.openxmlformats.org/officeDocument/2006/relationships/slideLayout" Target="../slideLayouts/slideLayout193.xml"/><Relationship Id="rId11" Type="http://schemas.openxmlformats.org/officeDocument/2006/relationships/slideLayout" Target="../slideLayouts/slideLayout194.xml"/><Relationship Id="rId12" Type="http://schemas.openxmlformats.org/officeDocument/2006/relationships/slideLayout" Target="../slideLayouts/slideLayout195.xml"/><Relationship Id="rId13" Type="http://schemas.openxmlformats.org/officeDocument/2006/relationships/slideLayout" Target="../slideLayouts/slideLayout196.xml"/><Relationship Id="rId14" Type="http://schemas.openxmlformats.org/officeDocument/2006/relationships/slideLayout" Target="../slideLayouts/slideLayout197.xml"/><Relationship Id="rId15" Type="http://schemas.openxmlformats.org/officeDocument/2006/relationships/slideLayout" Target="../slideLayouts/slideLayout198.xml"/><Relationship Id="rId16" Type="http://schemas.openxmlformats.org/officeDocument/2006/relationships/slideLayout" Target="../slideLayouts/slideLayout199.xml"/><Relationship Id="rId17" Type="http://schemas.openxmlformats.org/officeDocument/2006/relationships/slideLayout" Target="../slideLayouts/slideLayout200.xml"/><Relationship Id="rId18" Type="http://schemas.openxmlformats.org/officeDocument/2006/relationships/slideLayout" Target="../slideLayouts/slideLayout201.xml"/><Relationship Id="rId19" Type="http://schemas.openxmlformats.org/officeDocument/2006/relationships/slideLayout" Target="../slideLayouts/slideLayout202.xml"/><Relationship Id="rId20" Type="http://schemas.openxmlformats.org/officeDocument/2006/relationships/slideLayout" Target="../slideLayouts/slideLayout203.xml"/><Relationship Id="rId21" Type="http://schemas.openxmlformats.org/officeDocument/2006/relationships/slideLayout" Target="../slideLayouts/slideLayout204.xml"/>
</Relationships>
</file>

<file path=ppt/slideMasters/_rels/slideMaster18.xml.rels><?xml version="1.0" encoding="UTF-8"?>
<Relationships xmlns="http://schemas.openxmlformats.org/package/2006/relationships"><Relationship Id="rId1" Type="http://schemas.openxmlformats.org/officeDocument/2006/relationships/theme" Target="../theme/theme18.xml"/><Relationship Id="rId2" Type="http://schemas.openxmlformats.org/officeDocument/2006/relationships/slideLayout" Target="../slideLayouts/slideLayout205.xml"/><Relationship Id="rId3" Type="http://schemas.openxmlformats.org/officeDocument/2006/relationships/slideLayout" Target="../slideLayouts/slideLayout206.xml"/><Relationship Id="rId4" Type="http://schemas.openxmlformats.org/officeDocument/2006/relationships/slideLayout" Target="../slideLayouts/slideLayout207.xml"/><Relationship Id="rId5" Type="http://schemas.openxmlformats.org/officeDocument/2006/relationships/slideLayout" Target="../slideLayouts/slideLayout208.xml"/><Relationship Id="rId6" Type="http://schemas.openxmlformats.org/officeDocument/2006/relationships/slideLayout" Target="../slideLayouts/slideLayout209.xml"/><Relationship Id="rId7" Type="http://schemas.openxmlformats.org/officeDocument/2006/relationships/slideLayout" Target="../slideLayouts/slideLayout210.xml"/><Relationship Id="rId8" Type="http://schemas.openxmlformats.org/officeDocument/2006/relationships/slideLayout" Target="../slideLayouts/slideLayout211.xml"/><Relationship Id="rId9" Type="http://schemas.openxmlformats.org/officeDocument/2006/relationships/slideLayout" Target="../slideLayouts/slideLayout212.xml"/><Relationship Id="rId10" Type="http://schemas.openxmlformats.org/officeDocument/2006/relationships/slideLayout" Target="../slideLayouts/slideLayout213.xml"/><Relationship Id="rId11" Type="http://schemas.openxmlformats.org/officeDocument/2006/relationships/slideLayout" Target="../slideLayouts/slideLayout214.xml"/><Relationship Id="rId12" Type="http://schemas.openxmlformats.org/officeDocument/2006/relationships/slideLayout" Target="../slideLayouts/slideLayout215.xml"/><Relationship Id="rId13" Type="http://schemas.openxmlformats.org/officeDocument/2006/relationships/slideLayout" Target="../slideLayouts/slideLayout216.xml"/>
</Relationships>
</file>

<file path=ppt/slideMasters/_rels/slideMaster19.xml.rels><?xml version="1.0" encoding="UTF-8"?>
<Relationships xmlns="http://schemas.openxmlformats.org/package/2006/relationships"><Relationship Id="rId1" Type="http://schemas.openxmlformats.org/officeDocument/2006/relationships/theme" Target="../theme/theme19.xml"/><Relationship Id="rId2" Type="http://schemas.openxmlformats.org/officeDocument/2006/relationships/image" Target="../media/image38.png"/><Relationship Id="rId3" Type="http://schemas.openxmlformats.org/officeDocument/2006/relationships/image" Target="../media/image21.png"/><Relationship Id="rId4" Type="http://schemas.openxmlformats.org/officeDocument/2006/relationships/image" Target="../media/image3.png"/><Relationship Id="rId5" Type="http://schemas.openxmlformats.org/officeDocument/2006/relationships/image" Target="../media/image6.png"/><Relationship Id="rId6" Type="http://schemas.openxmlformats.org/officeDocument/2006/relationships/image" Target="../media/image30.png"/><Relationship Id="rId7" Type="http://schemas.openxmlformats.org/officeDocument/2006/relationships/image" Target="../media/image8.png"/><Relationship Id="rId8" Type="http://schemas.openxmlformats.org/officeDocument/2006/relationships/image" Target="../media/image9.png"/><Relationship Id="rId9" Type="http://schemas.openxmlformats.org/officeDocument/2006/relationships/slideLayout" Target="../slideLayouts/slideLayout217.xml"/><Relationship Id="rId10" Type="http://schemas.openxmlformats.org/officeDocument/2006/relationships/slideLayout" Target="../slideLayouts/slideLayout218.xml"/><Relationship Id="rId11" Type="http://schemas.openxmlformats.org/officeDocument/2006/relationships/slideLayout" Target="../slideLayouts/slideLayout219.xml"/><Relationship Id="rId12" Type="http://schemas.openxmlformats.org/officeDocument/2006/relationships/slideLayout" Target="../slideLayouts/slideLayout220.xml"/><Relationship Id="rId13" Type="http://schemas.openxmlformats.org/officeDocument/2006/relationships/slideLayout" Target="../slideLayouts/slideLayout221.xml"/><Relationship Id="rId14" Type="http://schemas.openxmlformats.org/officeDocument/2006/relationships/slideLayout" Target="../slideLayouts/slideLayout222.xml"/><Relationship Id="rId15" Type="http://schemas.openxmlformats.org/officeDocument/2006/relationships/slideLayout" Target="../slideLayouts/slideLayout223.xml"/><Relationship Id="rId16" Type="http://schemas.openxmlformats.org/officeDocument/2006/relationships/slideLayout" Target="../slideLayouts/slideLayout224.xml"/><Relationship Id="rId17" Type="http://schemas.openxmlformats.org/officeDocument/2006/relationships/slideLayout" Target="../slideLayouts/slideLayout225.xml"/><Relationship Id="rId18" Type="http://schemas.openxmlformats.org/officeDocument/2006/relationships/slideLayout" Target="../slideLayouts/slideLayout226.xml"/><Relationship Id="rId19" Type="http://schemas.openxmlformats.org/officeDocument/2006/relationships/slideLayout" Target="../slideLayouts/slideLayout227.xml"/><Relationship Id="rId20" Type="http://schemas.openxmlformats.org/officeDocument/2006/relationships/slideLayout" Target="../slideLayouts/slideLayout228.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11.png"/><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4.png"/><Relationship Id="rId6" Type="http://schemas.openxmlformats.org/officeDocument/2006/relationships/image" Target="../media/image15.png"/><Relationship Id="rId7" Type="http://schemas.openxmlformats.org/officeDocument/2006/relationships/image" Target="../media/image7.png"/><Relationship Id="rId8" Type="http://schemas.openxmlformats.org/officeDocument/2006/relationships/image" Target="../media/image16.png"/><Relationship Id="rId9" Type="http://schemas.openxmlformats.org/officeDocument/2006/relationships/image" Target="../media/image17.png"/><Relationship Id="rId10" Type="http://schemas.openxmlformats.org/officeDocument/2006/relationships/slideLayout" Target="../slideLayouts/slideLayout13.xml"/><Relationship Id="rId11" Type="http://schemas.openxmlformats.org/officeDocument/2006/relationships/slideLayout" Target="../slideLayouts/slideLayout14.xml"/><Relationship Id="rId12" Type="http://schemas.openxmlformats.org/officeDocument/2006/relationships/slideLayout" Target="../slideLayouts/slideLayout15.xml"/><Relationship Id="rId13" Type="http://schemas.openxmlformats.org/officeDocument/2006/relationships/slideLayout" Target="../slideLayouts/slideLayout16.xml"/><Relationship Id="rId14" Type="http://schemas.openxmlformats.org/officeDocument/2006/relationships/slideLayout" Target="../slideLayouts/slideLayout17.xml"/><Relationship Id="rId15" Type="http://schemas.openxmlformats.org/officeDocument/2006/relationships/slideLayout" Target="../slideLayouts/slideLayout18.xml"/><Relationship Id="rId16" Type="http://schemas.openxmlformats.org/officeDocument/2006/relationships/slideLayout" Target="../slideLayouts/slideLayout19.xml"/><Relationship Id="rId17" Type="http://schemas.openxmlformats.org/officeDocument/2006/relationships/slideLayout" Target="../slideLayouts/slideLayout20.xml"/><Relationship Id="rId18" Type="http://schemas.openxmlformats.org/officeDocument/2006/relationships/slideLayout" Target="../slideLayouts/slideLayout21.xml"/><Relationship Id="rId19" Type="http://schemas.openxmlformats.org/officeDocument/2006/relationships/slideLayout" Target="../slideLayouts/slideLayout22.xml"/><Relationship Id="rId20" Type="http://schemas.openxmlformats.org/officeDocument/2006/relationships/slideLayout" Target="../slideLayouts/slideLayout23.xml"/><Relationship Id="rId21" Type="http://schemas.openxmlformats.org/officeDocument/2006/relationships/slideLayout" Target="../slideLayouts/slideLayout24.xml"/>
</Relationships>
</file>

<file path=ppt/slideMasters/_rels/slideMaster20.xml.rels><?xml version="1.0" encoding="UTF-8"?>
<Relationships xmlns="http://schemas.openxmlformats.org/package/2006/relationships"><Relationship Id="rId1" Type="http://schemas.openxmlformats.org/officeDocument/2006/relationships/theme" Target="../theme/theme20.xml"/><Relationship Id="rId2" Type="http://schemas.openxmlformats.org/officeDocument/2006/relationships/image" Target="../media/image29.png"/><Relationship Id="rId3" Type="http://schemas.openxmlformats.org/officeDocument/2006/relationships/image" Target="../media/image27.png"/><Relationship Id="rId4" Type="http://schemas.openxmlformats.org/officeDocument/2006/relationships/image" Target="../media/image17.png"/><Relationship Id="rId5" Type="http://schemas.openxmlformats.org/officeDocument/2006/relationships/image" Target="../media/image22.png"/><Relationship Id="rId6" Type="http://schemas.openxmlformats.org/officeDocument/2006/relationships/image" Target="../media/image36.png"/><Relationship Id="rId7" Type="http://schemas.openxmlformats.org/officeDocument/2006/relationships/image" Target="../media/image12.png"/><Relationship Id="rId8" Type="http://schemas.openxmlformats.org/officeDocument/2006/relationships/image" Target="../media/image3.png"/><Relationship Id="rId9" Type="http://schemas.openxmlformats.org/officeDocument/2006/relationships/image" Target="../media/image6.png"/><Relationship Id="rId10" Type="http://schemas.openxmlformats.org/officeDocument/2006/relationships/slideLayout" Target="../slideLayouts/slideLayout229.xml"/><Relationship Id="rId11" Type="http://schemas.openxmlformats.org/officeDocument/2006/relationships/slideLayout" Target="../slideLayouts/slideLayout230.xml"/><Relationship Id="rId12" Type="http://schemas.openxmlformats.org/officeDocument/2006/relationships/slideLayout" Target="../slideLayouts/slideLayout231.xml"/><Relationship Id="rId13" Type="http://schemas.openxmlformats.org/officeDocument/2006/relationships/slideLayout" Target="../slideLayouts/slideLayout232.xml"/><Relationship Id="rId14" Type="http://schemas.openxmlformats.org/officeDocument/2006/relationships/slideLayout" Target="../slideLayouts/slideLayout233.xml"/><Relationship Id="rId15" Type="http://schemas.openxmlformats.org/officeDocument/2006/relationships/slideLayout" Target="../slideLayouts/slideLayout234.xml"/><Relationship Id="rId16" Type="http://schemas.openxmlformats.org/officeDocument/2006/relationships/slideLayout" Target="../slideLayouts/slideLayout235.xml"/><Relationship Id="rId17" Type="http://schemas.openxmlformats.org/officeDocument/2006/relationships/slideLayout" Target="../slideLayouts/slideLayout236.xml"/><Relationship Id="rId18" Type="http://schemas.openxmlformats.org/officeDocument/2006/relationships/slideLayout" Target="../slideLayouts/slideLayout237.xml"/><Relationship Id="rId19" Type="http://schemas.openxmlformats.org/officeDocument/2006/relationships/slideLayout" Target="../slideLayouts/slideLayout238.xml"/><Relationship Id="rId20" Type="http://schemas.openxmlformats.org/officeDocument/2006/relationships/slideLayout" Target="../slideLayouts/slideLayout239.xml"/><Relationship Id="rId21" Type="http://schemas.openxmlformats.org/officeDocument/2006/relationships/slideLayout" Target="../slideLayouts/slideLayout240.xml"/>
</Relationships>
</file>

<file path=ppt/slideMasters/_rels/slideMaster21.xml.rels><?xml version="1.0" encoding="UTF-8"?>
<Relationships xmlns="http://schemas.openxmlformats.org/package/2006/relationships"><Relationship Id="rId1" Type="http://schemas.openxmlformats.org/officeDocument/2006/relationships/theme" Target="../theme/theme21.xml"/><Relationship Id="rId2" Type="http://schemas.openxmlformats.org/officeDocument/2006/relationships/image" Target="../media/image11.png"/><Relationship Id="rId3" Type="http://schemas.openxmlformats.org/officeDocument/2006/relationships/image" Target="../media/image31.png"/><Relationship Id="rId4" Type="http://schemas.openxmlformats.org/officeDocument/2006/relationships/image" Target="../media/image26.png"/><Relationship Id="rId5" Type="http://schemas.openxmlformats.org/officeDocument/2006/relationships/image" Target="../media/image17.png"/><Relationship Id="rId6" Type="http://schemas.openxmlformats.org/officeDocument/2006/relationships/image" Target="../media/image22.png"/><Relationship Id="rId7" Type="http://schemas.openxmlformats.org/officeDocument/2006/relationships/image" Target="../media/image15.png"/><Relationship Id="rId8" Type="http://schemas.openxmlformats.org/officeDocument/2006/relationships/image" Target="../media/image4.png"/><Relationship Id="rId9" Type="http://schemas.openxmlformats.org/officeDocument/2006/relationships/slideLayout" Target="../slideLayouts/slideLayout241.xml"/><Relationship Id="rId10" Type="http://schemas.openxmlformats.org/officeDocument/2006/relationships/slideLayout" Target="../slideLayouts/slideLayout242.xml"/><Relationship Id="rId11" Type="http://schemas.openxmlformats.org/officeDocument/2006/relationships/slideLayout" Target="../slideLayouts/slideLayout243.xml"/><Relationship Id="rId12" Type="http://schemas.openxmlformats.org/officeDocument/2006/relationships/slideLayout" Target="../slideLayouts/slideLayout244.xml"/><Relationship Id="rId13" Type="http://schemas.openxmlformats.org/officeDocument/2006/relationships/slideLayout" Target="../slideLayouts/slideLayout245.xml"/><Relationship Id="rId14" Type="http://schemas.openxmlformats.org/officeDocument/2006/relationships/slideLayout" Target="../slideLayouts/slideLayout246.xml"/><Relationship Id="rId15" Type="http://schemas.openxmlformats.org/officeDocument/2006/relationships/slideLayout" Target="../slideLayouts/slideLayout247.xml"/><Relationship Id="rId16" Type="http://schemas.openxmlformats.org/officeDocument/2006/relationships/slideLayout" Target="../slideLayouts/slideLayout248.xml"/><Relationship Id="rId17" Type="http://schemas.openxmlformats.org/officeDocument/2006/relationships/slideLayout" Target="../slideLayouts/slideLayout249.xml"/><Relationship Id="rId18" Type="http://schemas.openxmlformats.org/officeDocument/2006/relationships/slideLayout" Target="../slideLayouts/slideLayout250.xml"/><Relationship Id="rId19" Type="http://schemas.openxmlformats.org/officeDocument/2006/relationships/slideLayout" Target="../slideLayouts/slideLayout251.xml"/><Relationship Id="rId20" Type="http://schemas.openxmlformats.org/officeDocument/2006/relationships/slideLayout" Target="../slideLayouts/slideLayout252.xml"/>
</Relationships>
</file>

<file path=ppt/slideMasters/_rels/slideMaster22.xml.rels><?xml version="1.0" encoding="UTF-8"?>
<Relationships xmlns="http://schemas.openxmlformats.org/package/2006/relationships"><Relationship Id="rId1" Type="http://schemas.openxmlformats.org/officeDocument/2006/relationships/theme" Target="../theme/theme22.xml"/><Relationship Id="rId2" Type="http://schemas.openxmlformats.org/officeDocument/2006/relationships/image" Target="../media/image1.png"/><Relationship Id="rId3" Type="http://schemas.openxmlformats.org/officeDocument/2006/relationships/image" Target="../media/image30.png"/><Relationship Id="rId4" Type="http://schemas.openxmlformats.org/officeDocument/2006/relationships/image" Target="../media/image8.png"/><Relationship Id="rId5" Type="http://schemas.openxmlformats.org/officeDocument/2006/relationships/image" Target="../media/image9.png"/><Relationship Id="rId6" Type="http://schemas.openxmlformats.org/officeDocument/2006/relationships/image" Target="../media/image12.png"/><Relationship Id="rId7" Type="http://schemas.openxmlformats.org/officeDocument/2006/relationships/image" Target="../media/image13.png"/><Relationship Id="rId8" Type="http://schemas.openxmlformats.org/officeDocument/2006/relationships/image" Target="../media/image14.png"/><Relationship Id="rId9" Type="http://schemas.openxmlformats.org/officeDocument/2006/relationships/slideLayout" Target="../slideLayouts/slideLayout253.xml"/><Relationship Id="rId10" Type="http://schemas.openxmlformats.org/officeDocument/2006/relationships/slideLayout" Target="../slideLayouts/slideLayout254.xml"/><Relationship Id="rId11" Type="http://schemas.openxmlformats.org/officeDocument/2006/relationships/slideLayout" Target="../slideLayouts/slideLayout255.xml"/><Relationship Id="rId12" Type="http://schemas.openxmlformats.org/officeDocument/2006/relationships/slideLayout" Target="../slideLayouts/slideLayout256.xml"/><Relationship Id="rId13" Type="http://schemas.openxmlformats.org/officeDocument/2006/relationships/slideLayout" Target="../slideLayouts/slideLayout257.xml"/><Relationship Id="rId14" Type="http://schemas.openxmlformats.org/officeDocument/2006/relationships/slideLayout" Target="../slideLayouts/slideLayout258.xml"/><Relationship Id="rId15" Type="http://schemas.openxmlformats.org/officeDocument/2006/relationships/slideLayout" Target="../slideLayouts/slideLayout259.xml"/><Relationship Id="rId16" Type="http://schemas.openxmlformats.org/officeDocument/2006/relationships/slideLayout" Target="../slideLayouts/slideLayout260.xml"/><Relationship Id="rId17" Type="http://schemas.openxmlformats.org/officeDocument/2006/relationships/slideLayout" Target="../slideLayouts/slideLayout261.xml"/><Relationship Id="rId18" Type="http://schemas.openxmlformats.org/officeDocument/2006/relationships/slideLayout" Target="../slideLayouts/slideLayout262.xml"/><Relationship Id="rId19" Type="http://schemas.openxmlformats.org/officeDocument/2006/relationships/slideLayout" Target="../slideLayouts/slideLayout263.xml"/><Relationship Id="rId20" Type="http://schemas.openxmlformats.org/officeDocument/2006/relationships/slideLayout" Target="../slideLayouts/slideLayout264.xml"/>
</Relationships>
</file>

<file path=ppt/slideMasters/_rels/slideMaster23.xml.rels><?xml version="1.0" encoding="UTF-8"?>
<Relationships xmlns="http://schemas.openxmlformats.org/package/2006/relationships"><Relationship Id="rId1" Type="http://schemas.openxmlformats.org/officeDocument/2006/relationships/theme" Target="../theme/theme23.xml"/><Relationship Id="rId2" Type="http://schemas.openxmlformats.org/officeDocument/2006/relationships/image" Target="../media/image1.png"/><Relationship Id="rId3" Type="http://schemas.openxmlformats.org/officeDocument/2006/relationships/image" Target="../media/image30.png"/><Relationship Id="rId4" Type="http://schemas.openxmlformats.org/officeDocument/2006/relationships/image" Target="../media/image8.png"/><Relationship Id="rId5" Type="http://schemas.openxmlformats.org/officeDocument/2006/relationships/image" Target="../media/image9.png"/><Relationship Id="rId6" Type="http://schemas.openxmlformats.org/officeDocument/2006/relationships/image" Target="../media/image21.png"/><Relationship Id="rId7" Type="http://schemas.openxmlformats.org/officeDocument/2006/relationships/image" Target="../media/image3.png"/><Relationship Id="rId8" Type="http://schemas.openxmlformats.org/officeDocument/2006/relationships/image" Target="../media/image6.png"/><Relationship Id="rId9" Type="http://schemas.openxmlformats.org/officeDocument/2006/relationships/image" Target="../media/image15.png"/><Relationship Id="rId10" Type="http://schemas.openxmlformats.org/officeDocument/2006/relationships/slideLayout" Target="../slideLayouts/slideLayout265.xml"/><Relationship Id="rId11" Type="http://schemas.openxmlformats.org/officeDocument/2006/relationships/slideLayout" Target="../slideLayouts/slideLayout266.xml"/><Relationship Id="rId12" Type="http://schemas.openxmlformats.org/officeDocument/2006/relationships/slideLayout" Target="../slideLayouts/slideLayout267.xml"/><Relationship Id="rId13" Type="http://schemas.openxmlformats.org/officeDocument/2006/relationships/slideLayout" Target="../slideLayouts/slideLayout268.xml"/><Relationship Id="rId14" Type="http://schemas.openxmlformats.org/officeDocument/2006/relationships/slideLayout" Target="../slideLayouts/slideLayout269.xml"/><Relationship Id="rId15" Type="http://schemas.openxmlformats.org/officeDocument/2006/relationships/slideLayout" Target="../slideLayouts/slideLayout270.xml"/><Relationship Id="rId16" Type="http://schemas.openxmlformats.org/officeDocument/2006/relationships/slideLayout" Target="../slideLayouts/slideLayout271.xml"/><Relationship Id="rId17" Type="http://schemas.openxmlformats.org/officeDocument/2006/relationships/slideLayout" Target="../slideLayouts/slideLayout272.xml"/><Relationship Id="rId18" Type="http://schemas.openxmlformats.org/officeDocument/2006/relationships/slideLayout" Target="../slideLayouts/slideLayout273.xml"/><Relationship Id="rId19" Type="http://schemas.openxmlformats.org/officeDocument/2006/relationships/slideLayout" Target="../slideLayouts/slideLayout274.xml"/><Relationship Id="rId20" Type="http://schemas.openxmlformats.org/officeDocument/2006/relationships/slideLayout" Target="../slideLayouts/slideLayout275.xml"/><Relationship Id="rId21" Type="http://schemas.openxmlformats.org/officeDocument/2006/relationships/slideLayout" Target="../slideLayouts/slideLayout276.xml"/>
</Relationships>
</file>

<file path=ppt/slideMasters/_rels/slideMaster24.xml.rels><?xml version="1.0" encoding="UTF-8"?>
<Relationships xmlns="http://schemas.openxmlformats.org/package/2006/relationships"><Relationship Id="rId1" Type="http://schemas.openxmlformats.org/officeDocument/2006/relationships/theme" Target="../theme/theme24.xml"/><Relationship Id="rId2" Type="http://schemas.openxmlformats.org/officeDocument/2006/relationships/image" Target="../media/image37.png"/><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4.png"/><Relationship Id="rId6" Type="http://schemas.openxmlformats.org/officeDocument/2006/relationships/image" Target="../media/image30.png"/><Relationship Id="rId7" Type="http://schemas.openxmlformats.org/officeDocument/2006/relationships/image" Target="../media/image8.png"/><Relationship Id="rId8" Type="http://schemas.openxmlformats.org/officeDocument/2006/relationships/image" Target="../media/image9.png"/><Relationship Id="rId9" Type="http://schemas.openxmlformats.org/officeDocument/2006/relationships/slideLayout" Target="../slideLayouts/slideLayout277.xml"/><Relationship Id="rId10" Type="http://schemas.openxmlformats.org/officeDocument/2006/relationships/slideLayout" Target="../slideLayouts/slideLayout278.xml"/><Relationship Id="rId11" Type="http://schemas.openxmlformats.org/officeDocument/2006/relationships/slideLayout" Target="../slideLayouts/slideLayout279.xml"/><Relationship Id="rId12" Type="http://schemas.openxmlformats.org/officeDocument/2006/relationships/slideLayout" Target="../slideLayouts/slideLayout280.xml"/><Relationship Id="rId13" Type="http://schemas.openxmlformats.org/officeDocument/2006/relationships/slideLayout" Target="../slideLayouts/slideLayout281.xml"/><Relationship Id="rId14" Type="http://schemas.openxmlformats.org/officeDocument/2006/relationships/slideLayout" Target="../slideLayouts/slideLayout282.xml"/><Relationship Id="rId15" Type="http://schemas.openxmlformats.org/officeDocument/2006/relationships/slideLayout" Target="../slideLayouts/slideLayout283.xml"/><Relationship Id="rId16" Type="http://schemas.openxmlformats.org/officeDocument/2006/relationships/slideLayout" Target="../slideLayouts/slideLayout284.xml"/><Relationship Id="rId17" Type="http://schemas.openxmlformats.org/officeDocument/2006/relationships/slideLayout" Target="../slideLayouts/slideLayout285.xml"/><Relationship Id="rId18" Type="http://schemas.openxmlformats.org/officeDocument/2006/relationships/slideLayout" Target="../slideLayouts/slideLayout286.xml"/><Relationship Id="rId19" Type="http://schemas.openxmlformats.org/officeDocument/2006/relationships/slideLayout" Target="../slideLayouts/slideLayout287.xml"/><Relationship Id="rId20" Type="http://schemas.openxmlformats.org/officeDocument/2006/relationships/slideLayout" Target="../slideLayouts/slideLayout288.xml"/>
</Relationships>
</file>

<file path=ppt/slideMasters/_rels/slideMaster25.xml.rels><?xml version="1.0" encoding="UTF-8"?>
<Relationships xmlns="http://schemas.openxmlformats.org/package/2006/relationships"><Relationship Id="rId1" Type="http://schemas.openxmlformats.org/officeDocument/2006/relationships/theme" Target="../theme/theme25.xml"/><Relationship Id="rId2" Type="http://schemas.openxmlformats.org/officeDocument/2006/relationships/image" Target="../media/image38.png"/><Relationship Id="rId3" Type="http://schemas.openxmlformats.org/officeDocument/2006/relationships/image" Target="../media/image19.png"/><Relationship Id="rId4" Type="http://schemas.openxmlformats.org/officeDocument/2006/relationships/image" Target="../media/image20.png"/><Relationship Id="rId5" Type="http://schemas.openxmlformats.org/officeDocument/2006/relationships/image" Target="../media/image21.png"/><Relationship Id="rId6" Type="http://schemas.openxmlformats.org/officeDocument/2006/relationships/image" Target="../media/image22.png"/><Relationship Id="rId7" Type="http://schemas.openxmlformats.org/officeDocument/2006/relationships/image" Target="../media/image15.png"/><Relationship Id="rId8" Type="http://schemas.openxmlformats.org/officeDocument/2006/relationships/image" Target="../media/image21.png"/><Relationship Id="rId9" Type="http://schemas.openxmlformats.org/officeDocument/2006/relationships/image" Target="../media/image15.png"/><Relationship Id="rId10" Type="http://schemas.openxmlformats.org/officeDocument/2006/relationships/slideLayout" Target="../slideLayouts/slideLayout289.xml"/><Relationship Id="rId11" Type="http://schemas.openxmlformats.org/officeDocument/2006/relationships/slideLayout" Target="../slideLayouts/slideLayout290.xml"/><Relationship Id="rId12" Type="http://schemas.openxmlformats.org/officeDocument/2006/relationships/slideLayout" Target="../slideLayouts/slideLayout291.xml"/><Relationship Id="rId13" Type="http://schemas.openxmlformats.org/officeDocument/2006/relationships/slideLayout" Target="../slideLayouts/slideLayout292.xml"/><Relationship Id="rId14" Type="http://schemas.openxmlformats.org/officeDocument/2006/relationships/slideLayout" Target="../slideLayouts/slideLayout293.xml"/><Relationship Id="rId15" Type="http://schemas.openxmlformats.org/officeDocument/2006/relationships/slideLayout" Target="../slideLayouts/slideLayout294.xml"/><Relationship Id="rId16" Type="http://schemas.openxmlformats.org/officeDocument/2006/relationships/slideLayout" Target="../slideLayouts/slideLayout295.xml"/><Relationship Id="rId17" Type="http://schemas.openxmlformats.org/officeDocument/2006/relationships/slideLayout" Target="../slideLayouts/slideLayout296.xml"/><Relationship Id="rId18" Type="http://schemas.openxmlformats.org/officeDocument/2006/relationships/slideLayout" Target="../slideLayouts/slideLayout297.xml"/><Relationship Id="rId19" Type="http://schemas.openxmlformats.org/officeDocument/2006/relationships/slideLayout" Target="../slideLayouts/slideLayout298.xml"/><Relationship Id="rId20" Type="http://schemas.openxmlformats.org/officeDocument/2006/relationships/slideLayout" Target="../slideLayouts/slideLayout299.xml"/><Relationship Id="rId21" Type="http://schemas.openxmlformats.org/officeDocument/2006/relationships/slideLayout" Target="../slideLayouts/slideLayout300.xml"/>
</Relationships>
</file>

<file path=ppt/slideMasters/_rels/slideMaster26.xml.rels><?xml version="1.0" encoding="UTF-8"?>
<Relationships xmlns="http://schemas.openxmlformats.org/package/2006/relationships"><Relationship Id="rId1" Type="http://schemas.openxmlformats.org/officeDocument/2006/relationships/theme" Target="../theme/theme26.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5.png"/><Relationship Id="rId6" Type="http://schemas.openxmlformats.org/officeDocument/2006/relationships/image" Target="../media/image6.png"/><Relationship Id="rId7" Type="http://schemas.openxmlformats.org/officeDocument/2006/relationships/image" Target="../media/image8.png"/><Relationship Id="rId8" Type="http://schemas.openxmlformats.org/officeDocument/2006/relationships/image" Target="../media/image9.png"/><Relationship Id="rId9" Type="http://schemas.openxmlformats.org/officeDocument/2006/relationships/image" Target="../media/image10.png"/><Relationship Id="rId10" Type="http://schemas.openxmlformats.org/officeDocument/2006/relationships/hyperlink" Target="http://bit.ly/2Tynxth" TargetMode="External"/><Relationship Id="rId11" Type="http://schemas.openxmlformats.org/officeDocument/2006/relationships/hyperlink" Target="http://bit.ly/2TyoMsr" TargetMode="External"/><Relationship Id="rId12" Type="http://schemas.openxmlformats.org/officeDocument/2006/relationships/hyperlink" Target="http://bit.ly/2TtBDfr" TargetMode="External"/><Relationship Id="rId13" Type="http://schemas.openxmlformats.org/officeDocument/2006/relationships/slideLayout" Target="../slideLayouts/slideLayout301.xml"/><Relationship Id="rId14" Type="http://schemas.openxmlformats.org/officeDocument/2006/relationships/slideLayout" Target="../slideLayouts/slideLayout302.xml"/><Relationship Id="rId15" Type="http://schemas.openxmlformats.org/officeDocument/2006/relationships/slideLayout" Target="../slideLayouts/slideLayout303.xml"/><Relationship Id="rId16" Type="http://schemas.openxmlformats.org/officeDocument/2006/relationships/slideLayout" Target="../slideLayouts/slideLayout304.xml"/><Relationship Id="rId17" Type="http://schemas.openxmlformats.org/officeDocument/2006/relationships/slideLayout" Target="../slideLayouts/slideLayout305.xml"/><Relationship Id="rId18" Type="http://schemas.openxmlformats.org/officeDocument/2006/relationships/slideLayout" Target="../slideLayouts/slideLayout306.xml"/><Relationship Id="rId19" Type="http://schemas.openxmlformats.org/officeDocument/2006/relationships/slideLayout" Target="../slideLayouts/slideLayout307.xml"/><Relationship Id="rId20" Type="http://schemas.openxmlformats.org/officeDocument/2006/relationships/slideLayout" Target="../slideLayouts/slideLayout308.xml"/><Relationship Id="rId21" Type="http://schemas.openxmlformats.org/officeDocument/2006/relationships/slideLayout" Target="../slideLayouts/slideLayout309.xml"/><Relationship Id="rId22" Type="http://schemas.openxmlformats.org/officeDocument/2006/relationships/slideLayout" Target="../slideLayouts/slideLayout310.xml"/><Relationship Id="rId23" Type="http://schemas.openxmlformats.org/officeDocument/2006/relationships/slideLayout" Target="../slideLayouts/slideLayout311.xml"/><Relationship Id="rId24" Type="http://schemas.openxmlformats.org/officeDocument/2006/relationships/slideLayout" Target="../slideLayouts/slideLayout312.xml"/>
</Relationships>
</file>

<file path=ppt/slideMasters/_rels/slideMaster27.xml.rels><?xml version="1.0" encoding="UTF-8"?>
<Relationships xmlns="http://schemas.openxmlformats.org/package/2006/relationships"><Relationship Id="rId1" Type="http://schemas.openxmlformats.org/officeDocument/2006/relationships/theme" Target="../theme/theme27.xml"/><Relationship Id="rId2" Type="http://schemas.openxmlformats.org/officeDocument/2006/relationships/image" Target="../media/image11.png"/><Relationship Id="rId3" Type="http://schemas.openxmlformats.org/officeDocument/2006/relationships/image" Target="../media/image27.png"/><Relationship Id="rId4" Type="http://schemas.openxmlformats.org/officeDocument/2006/relationships/image" Target="../media/image8.png"/><Relationship Id="rId5" Type="http://schemas.openxmlformats.org/officeDocument/2006/relationships/image" Target="../media/image25.png"/><Relationship Id="rId6" Type="http://schemas.openxmlformats.org/officeDocument/2006/relationships/image" Target="../media/image39.png"/><Relationship Id="rId7" Type="http://schemas.openxmlformats.org/officeDocument/2006/relationships/image" Target="../media/image13.png"/><Relationship Id="rId8" Type="http://schemas.openxmlformats.org/officeDocument/2006/relationships/slideLayout" Target="../slideLayouts/slideLayout313.xml"/><Relationship Id="rId9" Type="http://schemas.openxmlformats.org/officeDocument/2006/relationships/slideLayout" Target="../slideLayouts/slideLayout314.xml"/><Relationship Id="rId10" Type="http://schemas.openxmlformats.org/officeDocument/2006/relationships/slideLayout" Target="../slideLayouts/slideLayout315.xml"/><Relationship Id="rId11" Type="http://schemas.openxmlformats.org/officeDocument/2006/relationships/slideLayout" Target="../slideLayouts/slideLayout316.xml"/><Relationship Id="rId12" Type="http://schemas.openxmlformats.org/officeDocument/2006/relationships/slideLayout" Target="../slideLayouts/slideLayout317.xml"/><Relationship Id="rId13" Type="http://schemas.openxmlformats.org/officeDocument/2006/relationships/slideLayout" Target="../slideLayouts/slideLayout318.xml"/><Relationship Id="rId14" Type="http://schemas.openxmlformats.org/officeDocument/2006/relationships/slideLayout" Target="../slideLayouts/slideLayout319.xml"/><Relationship Id="rId15" Type="http://schemas.openxmlformats.org/officeDocument/2006/relationships/slideLayout" Target="../slideLayouts/slideLayout320.xml"/><Relationship Id="rId16" Type="http://schemas.openxmlformats.org/officeDocument/2006/relationships/slideLayout" Target="../slideLayouts/slideLayout321.xml"/><Relationship Id="rId17" Type="http://schemas.openxmlformats.org/officeDocument/2006/relationships/slideLayout" Target="../slideLayouts/slideLayout322.xml"/><Relationship Id="rId18" Type="http://schemas.openxmlformats.org/officeDocument/2006/relationships/slideLayout" Target="../slideLayouts/slideLayout323.xml"/><Relationship Id="rId19" Type="http://schemas.openxmlformats.org/officeDocument/2006/relationships/slideLayout" Target="../slideLayouts/slideLayout324.xml"/>
</Relationships>
</file>

<file path=ppt/slideMasters/_rels/slideMaster28.xml.rels><?xml version="1.0" encoding="UTF-8"?>
<Relationships xmlns="http://schemas.openxmlformats.org/package/2006/relationships"><Relationship Id="rId1" Type="http://schemas.openxmlformats.org/officeDocument/2006/relationships/theme" Target="../theme/theme28.xml"/><Relationship Id="rId2" Type="http://schemas.openxmlformats.org/officeDocument/2006/relationships/image" Target="../media/image29.png"/><Relationship Id="rId3" Type="http://schemas.openxmlformats.org/officeDocument/2006/relationships/image" Target="../media/image2.png"/><Relationship Id="rId4" Type="http://schemas.openxmlformats.org/officeDocument/2006/relationships/slideLayout" Target="../slideLayouts/slideLayout325.xml"/><Relationship Id="rId5" Type="http://schemas.openxmlformats.org/officeDocument/2006/relationships/slideLayout" Target="../slideLayouts/slideLayout326.xml"/><Relationship Id="rId6" Type="http://schemas.openxmlformats.org/officeDocument/2006/relationships/slideLayout" Target="../slideLayouts/slideLayout327.xml"/><Relationship Id="rId7" Type="http://schemas.openxmlformats.org/officeDocument/2006/relationships/slideLayout" Target="../slideLayouts/slideLayout328.xml"/><Relationship Id="rId8" Type="http://schemas.openxmlformats.org/officeDocument/2006/relationships/slideLayout" Target="../slideLayouts/slideLayout329.xml"/><Relationship Id="rId9" Type="http://schemas.openxmlformats.org/officeDocument/2006/relationships/slideLayout" Target="../slideLayouts/slideLayout330.xml"/><Relationship Id="rId10" Type="http://schemas.openxmlformats.org/officeDocument/2006/relationships/slideLayout" Target="../slideLayouts/slideLayout331.xml"/><Relationship Id="rId11" Type="http://schemas.openxmlformats.org/officeDocument/2006/relationships/slideLayout" Target="../slideLayouts/slideLayout332.xml"/><Relationship Id="rId12" Type="http://schemas.openxmlformats.org/officeDocument/2006/relationships/slideLayout" Target="../slideLayouts/slideLayout333.xml"/><Relationship Id="rId13" Type="http://schemas.openxmlformats.org/officeDocument/2006/relationships/slideLayout" Target="../slideLayouts/slideLayout334.xml"/><Relationship Id="rId14" Type="http://schemas.openxmlformats.org/officeDocument/2006/relationships/slideLayout" Target="../slideLayouts/slideLayout335.xml"/><Relationship Id="rId15" Type="http://schemas.openxmlformats.org/officeDocument/2006/relationships/slideLayout" Target="../slideLayouts/slideLayout336.xml"/>
</Relationships>
</file>

<file path=ppt/slideMasters/_rels/slideMaster29.xml.rels><?xml version="1.0" encoding="UTF-8"?>
<Relationships xmlns="http://schemas.openxmlformats.org/package/2006/relationships"><Relationship Id="rId1" Type="http://schemas.openxmlformats.org/officeDocument/2006/relationships/theme" Target="../theme/theme29.xml"/><Relationship Id="rId2" Type="http://schemas.openxmlformats.org/officeDocument/2006/relationships/image" Target="../media/image37.png"/><Relationship Id="rId3" Type="http://schemas.openxmlformats.org/officeDocument/2006/relationships/image" Target="../media/image10.png"/><Relationship Id="rId4" Type="http://schemas.openxmlformats.org/officeDocument/2006/relationships/image" Target="../media/image40.png"/><Relationship Id="rId5" Type="http://schemas.openxmlformats.org/officeDocument/2006/relationships/image" Target="../media/image19.png"/><Relationship Id="rId6" Type="http://schemas.openxmlformats.org/officeDocument/2006/relationships/image" Target="../media/image22.png"/><Relationship Id="rId7" Type="http://schemas.openxmlformats.org/officeDocument/2006/relationships/image" Target="../media/image15.png"/><Relationship Id="rId8" Type="http://schemas.openxmlformats.org/officeDocument/2006/relationships/image" Target="../media/image3.png"/><Relationship Id="rId9" Type="http://schemas.openxmlformats.org/officeDocument/2006/relationships/image" Target="../media/image4.png"/><Relationship Id="rId10" Type="http://schemas.openxmlformats.org/officeDocument/2006/relationships/slideLayout" Target="../slideLayouts/slideLayout337.xml"/><Relationship Id="rId11" Type="http://schemas.openxmlformats.org/officeDocument/2006/relationships/slideLayout" Target="../slideLayouts/slideLayout338.xml"/><Relationship Id="rId12" Type="http://schemas.openxmlformats.org/officeDocument/2006/relationships/slideLayout" Target="../slideLayouts/slideLayout339.xml"/><Relationship Id="rId13" Type="http://schemas.openxmlformats.org/officeDocument/2006/relationships/slideLayout" Target="../slideLayouts/slideLayout340.xml"/><Relationship Id="rId14" Type="http://schemas.openxmlformats.org/officeDocument/2006/relationships/slideLayout" Target="../slideLayouts/slideLayout341.xml"/><Relationship Id="rId15" Type="http://schemas.openxmlformats.org/officeDocument/2006/relationships/slideLayout" Target="../slideLayouts/slideLayout342.xml"/><Relationship Id="rId16" Type="http://schemas.openxmlformats.org/officeDocument/2006/relationships/slideLayout" Target="../slideLayouts/slideLayout343.xml"/><Relationship Id="rId17" Type="http://schemas.openxmlformats.org/officeDocument/2006/relationships/slideLayout" Target="../slideLayouts/slideLayout344.xml"/><Relationship Id="rId18" Type="http://schemas.openxmlformats.org/officeDocument/2006/relationships/slideLayout" Target="../slideLayouts/slideLayout345.xml"/><Relationship Id="rId19" Type="http://schemas.openxmlformats.org/officeDocument/2006/relationships/slideLayout" Target="../slideLayouts/slideLayout346.xml"/><Relationship Id="rId20" Type="http://schemas.openxmlformats.org/officeDocument/2006/relationships/slideLayout" Target="../slideLayouts/slideLayout347.xml"/><Relationship Id="rId21" Type="http://schemas.openxmlformats.org/officeDocument/2006/relationships/slideLayout" Target="../slideLayouts/slideLayout348.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18.png"/><Relationship Id="rId3" Type="http://schemas.openxmlformats.org/officeDocument/2006/relationships/image" Target="../media/image19.png"/><Relationship Id="rId4" Type="http://schemas.openxmlformats.org/officeDocument/2006/relationships/image" Target="../media/image20.png"/><Relationship Id="rId5" Type="http://schemas.openxmlformats.org/officeDocument/2006/relationships/image" Target="../media/image21.png"/><Relationship Id="rId6" Type="http://schemas.openxmlformats.org/officeDocument/2006/relationships/image" Target="../media/image22.png"/><Relationship Id="rId7" Type="http://schemas.openxmlformats.org/officeDocument/2006/relationships/image" Target="../media/image15.png"/><Relationship Id="rId8" Type="http://schemas.openxmlformats.org/officeDocument/2006/relationships/image" Target="../media/image21.png"/><Relationship Id="rId9" Type="http://schemas.openxmlformats.org/officeDocument/2006/relationships/image" Target="../media/image15.png"/><Relationship Id="rId10" Type="http://schemas.openxmlformats.org/officeDocument/2006/relationships/slideLayout" Target="../slideLayouts/slideLayout25.xml"/><Relationship Id="rId11" Type="http://schemas.openxmlformats.org/officeDocument/2006/relationships/slideLayout" Target="../slideLayouts/slideLayout26.xml"/><Relationship Id="rId12" Type="http://schemas.openxmlformats.org/officeDocument/2006/relationships/slideLayout" Target="../slideLayouts/slideLayout27.xml"/><Relationship Id="rId13" Type="http://schemas.openxmlformats.org/officeDocument/2006/relationships/slideLayout" Target="../slideLayouts/slideLayout28.xml"/><Relationship Id="rId14" Type="http://schemas.openxmlformats.org/officeDocument/2006/relationships/slideLayout" Target="../slideLayouts/slideLayout29.xml"/><Relationship Id="rId15" Type="http://schemas.openxmlformats.org/officeDocument/2006/relationships/slideLayout" Target="../slideLayouts/slideLayout30.xml"/><Relationship Id="rId16" Type="http://schemas.openxmlformats.org/officeDocument/2006/relationships/slideLayout" Target="../slideLayouts/slideLayout31.xml"/><Relationship Id="rId17" Type="http://schemas.openxmlformats.org/officeDocument/2006/relationships/slideLayout" Target="../slideLayouts/slideLayout32.xml"/><Relationship Id="rId18" Type="http://schemas.openxmlformats.org/officeDocument/2006/relationships/slideLayout" Target="../slideLayouts/slideLayout33.xml"/><Relationship Id="rId19" Type="http://schemas.openxmlformats.org/officeDocument/2006/relationships/slideLayout" Target="../slideLayouts/slideLayout34.xml"/><Relationship Id="rId20" Type="http://schemas.openxmlformats.org/officeDocument/2006/relationships/slideLayout" Target="../slideLayouts/slideLayout35.xml"/><Relationship Id="rId21" Type="http://schemas.openxmlformats.org/officeDocument/2006/relationships/slideLayout" Target="../slideLayouts/slideLayout36.xml"/>
</Relationships>
</file>

<file path=ppt/slideMasters/_rels/slideMaster30.xml.rels><?xml version="1.0" encoding="UTF-8"?>
<Relationships xmlns="http://schemas.openxmlformats.org/package/2006/relationships"><Relationship Id="rId1" Type="http://schemas.openxmlformats.org/officeDocument/2006/relationships/theme" Target="../theme/theme30.xml"/><Relationship Id="rId2" Type="http://schemas.openxmlformats.org/officeDocument/2006/relationships/slideLayout" Target="../slideLayouts/slideLayout349.xml"/><Relationship Id="rId3" Type="http://schemas.openxmlformats.org/officeDocument/2006/relationships/slideLayout" Target="../slideLayouts/slideLayout350.xml"/><Relationship Id="rId4" Type="http://schemas.openxmlformats.org/officeDocument/2006/relationships/slideLayout" Target="../slideLayouts/slideLayout351.xml"/><Relationship Id="rId5" Type="http://schemas.openxmlformats.org/officeDocument/2006/relationships/slideLayout" Target="../slideLayouts/slideLayout352.xml"/><Relationship Id="rId6" Type="http://schemas.openxmlformats.org/officeDocument/2006/relationships/slideLayout" Target="../slideLayouts/slideLayout353.xml"/><Relationship Id="rId7" Type="http://schemas.openxmlformats.org/officeDocument/2006/relationships/slideLayout" Target="../slideLayouts/slideLayout354.xml"/><Relationship Id="rId8" Type="http://schemas.openxmlformats.org/officeDocument/2006/relationships/slideLayout" Target="../slideLayouts/slideLayout355.xml"/><Relationship Id="rId9" Type="http://schemas.openxmlformats.org/officeDocument/2006/relationships/slideLayout" Target="../slideLayouts/slideLayout356.xml"/><Relationship Id="rId10" Type="http://schemas.openxmlformats.org/officeDocument/2006/relationships/slideLayout" Target="../slideLayouts/slideLayout357.xml"/><Relationship Id="rId11" Type="http://schemas.openxmlformats.org/officeDocument/2006/relationships/slideLayout" Target="../slideLayouts/slideLayout358.xml"/><Relationship Id="rId12" Type="http://schemas.openxmlformats.org/officeDocument/2006/relationships/slideLayout" Target="../slideLayouts/slideLayout359.xml"/><Relationship Id="rId13" Type="http://schemas.openxmlformats.org/officeDocument/2006/relationships/slideLayout" Target="../slideLayouts/slideLayout360.xml"/>
</Relationships>
</file>

<file path=ppt/slideMasters/_rels/slideMaster31.xml.rels><?xml version="1.0" encoding="UTF-8"?>
<Relationships xmlns="http://schemas.openxmlformats.org/package/2006/relationships"><Relationship Id="rId1" Type="http://schemas.openxmlformats.org/officeDocument/2006/relationships/theme" Target="../theme/theme31.xml"/><Relationship Id="rId2" Type="http://schemas.openxmlformats.org/officeDocument/2006/relationships/slideLayout" Target="../slideLayouts/slideLayout361.xml"/><Relationship Id="rId3" Type="http://schemas.openxmlformats.org/officeDocument/2006/relationships/slideLayout" Target="../slideLayouts/slideLayout362.xml"/><Relationship Id="rId4" Type="http://schemas.openxmlformats.org/officeDocument/2006/relationships/slideLayout" Target="../slideLayouts/slideLayout363.xml"/><Relationship Id="rId5" Type="http://schemas.openxmlformats.org/officeDocument/2006/relationships/slideLayout" Target="../slideLayouts/slideLayout364.xml"/><Relationship Id="rId6" Type="http://schemas.openxmlformats.org/officeDocument/2006/relationships/slideLayout" Target="../slideLayouts/slideLayout365.xml"/><Relationship Id="rId7" Type="http://schemas.openxmlformats.org/officeDocument/2006/relationships/slideLayout" Target="../slideLayouts/slideLayout366.xml"/><Relationship Id="rId8" Type="http://schemas.openxmlformats.org/officeDocument/2006/relationships/slideLayout" Target="../slideLayouts/slideLayout367.xml"/><Relationship Id="rId9" Type="http://schemas.openxmlformats.org/officeDocument/2006/relationships/slideLayout" Target="../slideLayouts/slideLayout368.xml"/><Relationship Id="rId10" Type="http://schemas.openxmlformats.org/officeDocument/2006/relationships/slideLayout" Target="../slideLayouts/slideLayout369.xml"/><Relationship Id="rId11" Type="http://schemas.openxmlformats.org/officeDocument/2006/relationships/slideLayout" Target="../slideLayouts/slideLayout370.xml"/><Relationship Id="rId12" Type="http://schemas.openxmlformats.org/officeDocument/2006/relationships/slideLayout" Target="../slideLayouts/slideLayout371.xml"/><Relationship Id="rId13" Type="http://schemas.openxmlformats.org/officeDocument/2006/relationships/slideLayout" Target="../slideLayouts/slideLayout372.xml"/>
</Relationships>
</file>

<file path=ppt/slideMasters/_rels/slideMaster32.xml.rels><?xml version="1.0" encoding="UTF-8"?>
<Relationships xmlns="http://schemas.openxmlformats.org/package/2006/relationships"><Relationship Id="rId1" Type="http://schemas.openxmlformats.org/officeDocument/2006/relationships/theme" Target="../theme/theme3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5.png"/><Relationship Id="rId6" Type="http://schemas.openxmlformats.org/officeDocument/2006/relationships/image" Target="../media/image6.png"/><Relationship Id="rId7" Type="http://schemas.openxmlformats.org/officeDocument/2006/relationships/image" Target="../media/image8.png"/><Relationship Id="rId8" Type="http://schemas.openxmlformats.org/officeDocument/2006/relationships/image" Target="../media/image9.png"/><Relationship Id="rId9" Type="http://schemas.openxmlformats.org/officeDocument/2006/relationships/image" Target="../media/image10.png"/><Relationship Id="rId10" Type="http://schemas.openxmlformats.org/officeDocument/2006/relationships/hyperlink" Target="http://bit.ly/2Tynxth" TargetMode="External"/><Relationship Id="rId11" Type="http://schemas.openxmlformats.org/officeDocument/2006/relationships/hyperlink" Target="http://bit.ly/2TyoMsr" TargetMode="External"/><Relationship Id="rId12" Type="http://schemas.openxmlformats.org/officeDocument/2006/relationships/hyperlink" Target="http://bit.ly/2TtBDfr" TargetMode="External"/><Relationship Id="rId13" Type="http://schemas.openxmlformats.org/officeDocument/2006/relationships/slideLayout" Target="../slideLayouts/slideLayout373.xml"/><Relationship Id="rId14" Type="http://schemas.openxmlformats.org/officeDocument/2006/relationships/slideLayout" Target="../slideLayouts/slideLayout374.xml"/><Relationship Id="rId15" Type="http://schemas.openxmlformats.org/officeDocument/2006/relationships/slideLayout" Target="../slideLayouts/slideLayout375.xml"/><Relationship Id="rId16" Type="http://schemas.openxmlformats.org/officeDocument/2006/relationships/slideLayout" Target="../slideLayouts/slideLayout376.xml"/><Relationship Id="rId17" Type="http://schemas.openxmlformats.org/officeDocument/2006/relationships/slideLayout" Target="../slideLayouts/slideLayout377.xml"/><Relationship Id="rId18" Type="http://schemas.openxmlformats.org/officeDocument/2006/relationships/slideLayout" Target="../slideLayouts/slideLayout378.xml"/><Relationship Id="rId19" Type="http://schemas.openxmlformats.org/officeDocument/2006/relationships/slideLayout" Target="../slideLayouts/slideLayout379.xml"/><Relationship Id="rId20" Type="http://schemas.openxmlformats.org/officeDocument/2006/relationships/slideLayout" Target="../slideLayouts/slideLayout380.xml"/><Relationship Id="rId21" Type="http://schemas.openxmlformats.org/officeDocument/2006/relationships/slideLayout" Target="../slideLayouts/slideLayout381.xml"/><Relationship Id="rId22" Type="http://schemas.openxmlformats.org/officeDocument/2006/relationships/slideLayout" Target="../slideLayouts/slideLayout382.xml"/><Relationship Id="rId23" Type="http://schemas.openxmlformats.org/officeDocument/2006/relationships/slideLayout" Target="../slideLayouts/slideLayout383.xml"/><Relationship Id="rId24" Type="http://schemas.openxmlformats.org/officeDocument/2006/relationships/slideLayout" Target="../slideLayouts/slideLayout384.xml"/>
</Relationships>
</file>

<file path=ppt/slideMasters/_rels/slideMaster33.xml.rels><?xml version="1.0" encoding="UTF-8"?>
<Relationships xmlns="http://schemas.openxmlformats.org/package/2006/relationships"><Relationship Id="rId1" Type="http://schemas.openxmlformats.org/officeDocument/2006/relationships/theme" Target="../theme/theme33.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5.png"/><Relationship Id="rId6" Type="http://schemas.openxmlformats.org/officeDocument/2006/relationships/image" Target="../media/image6.png"/><Relationship Id="rId7" Type="http://schemas.openxmlformats.org/officeDocument/2006/relationships/image" Target="../media/image8.png"/><Relationship Id="rId8" Type="http://schemas.openxmlformats.org/officeDocument/2006/relationships/image" Target="../media/image9.png"/><Relationship Id="rId9" Type="http://schemas.openxmlformats.org/officeDocument/2006/relationships/image" Target="../media/image10.png"/><Relationship Id="rId10" Type="http://schemas.openxmlformats.org/officeDocument/2006/relationships/hyperlink" Target="http://bit.ly/2Tynxth" TargetMode="External"/><Relationship Id="rId11" Type="http://schemas.openxmlformats.org/officeDocument/2006/relationships/hyperlink" Target="http://bit.ly/2TyoMsr" TargetMode="External"/><Relationship Id="rId12" Type="http://schemas.openxmlformats.org/officeDocument/2006/relationships/hyperlink" Target="http://bit.ly/2TtBDfr" TargetMode="External"/><Relationship Id="rId13" Type="http://schemas.openxmlformats.org/officeDocument/2006/relationships/slideLayout" Target="../slideLayouts/slideLayout385.xml"/><Relationship Id="rId14" Type="http://schemas.openxmlformats.org/officeDocument/2006/relationships/slideLayout" Target="../slideLayouts/slideLayout386.xml"/><Relationship Id="rId15" Type="http://schemas.openxmlformats.org/officeDocument/2006/relationships/slideLayout" Target="../slideLayouts/slideLayout387.xml"/><Relationship Id="rId16" Type="http://schemas.openxmlformats.org/officeDocument/2006/relationships/slideLayout" Target="../slideLayouts/slideLayout388.xml"/><Relationship Id="rId17" Type="http://schemas.openxmlformats.org/officeDocument/2006/relationships/slideLayout" Target="../slideLayouts/slideLayout389.xml"/><Relationship Id="rId18" Type="http://schemas.openxmlformats.org/officeDocument/2006/relationships/slideLayout" Target="../slideLayouts/slideLayout390.xml"/><Relationship Id="rId19" Type="http://schemas.openxmlformats.org/officeDocument/2006/relationships/slideLayout" Target="../slideLayouts/slideLayout391.xml"/><Relationship Id="rId20" Type="http://schemas.openxmlformats.org/officeDocument/2006/relationships/slideLayout" Target="../slideLayouts/slideLayout392.xml"/><Relationship Id="rId21" Type="http://schemas.openxmlformats.org/officeDocument/2006/relationships/slideLayout" Target="../slideLayouts/slideLayout393.xml"/><Relationship Id="rId22" Type="http://schemas.openxmlformats.org/officeDocument/2006/relationships/slideLayout" Target="../slideLayouts/slideLayout394.xml"/><Relationship Id="rId23" Type="http://schemas.openxmlformats.org/officeDocument/2006/relationships/slideLayout" Target="../slideLayouts/slideLayout395.xml"/><Relationship Id="rId24" Type="http://schemas.openxmlformats.org/officeDocument/2006/relationships/slideLayout" Target="../slideLayouts/slideLayout39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1.png"/><Relationship Id="rId3" Type="http://schemas.openxmlformats.org/officeDocument/2006/relationships/image" Target="../media/image23.png"/><Relationship Id="rId4" Type="http://schemas.openxmlformats.org/officeDocument/2006/relationships/image" Target="../media/image15.png"/><Relationship Id="rId5" Type="http://schemas.openxmlformats.org/officeDocument/2006/relationships/image" Target="../media/image14.png"/><Relationship Id="rId6" Type="http://schemas.openxmlformats.org/officeDocument/2006/relationships/image" Target="../media/image5.png"/><Relationship Id="rId7" Type="http://schemas.openxmlformats.org/officeDocument/2006/relationships/image" Target="../media/image22.png"/><Relationship Id="rId8" Type="http://schemas.openxmlformats.org/officeDocument/2006/relationships/image" Target="../media/image12.png"/><Relationship Id="rId9" Type="http://schemas.openxmlformats.org/officeDocument/2006/relationships/image" Target="../media/image3.png"/><Relationship Id="rId10" Type="http://schemas.openxmlformats.org/officeDocument/2006/relationships/image" Target="../media/image6.png"/><Relationship Id="rId11" Type="http://schemas.openxmlformats.org/officeDocument/2006/relationships/image" Target="../media/image19.png"/><Relationship Id="rId12" Type="http://schemas.openxmlformats.org/officeDocument/2006/relationships/image" Target="../media/image24.png"/><Relationship Id="rId13" Type="http://schemas.openxmlformats.org/officeDocument/2006/relationships/image" Target="../media/image25.png"/><Relationship Id="rId14" Type="http://schemas.openxmlformats.org/officeDocument/2006/relationships/image" Target="../media/image26.png"/><Relationship Id="rId15" Type="http://schemas.openxmlformats.org/officeDocument/2006/relationships/image" Target="../media/image26.png"/><Relationship Id="rId16" Type="http://schemas.openxmlformats.org/officeDocument/2006/relationships/image" Target="../media/image27.png"/><Relationship Id="rId17" Type="http://schemas.openxmlformats.org/officeDocument/2006/relationships/slideLayout" Target="../slideLayouts/slideLayout37.xml"/><Relationship Id="rId18" Type="http://schemas.openxmlformats.org/officeDocument/2006/relationships/slideLayout" Target="../slideLayouts/slideLayout38.xml"/><Relationship Id="rId19" Type="http://schemas.openxmlformats.org/officeDocument/2006/relationships/slideLayout" Target="../slideLayouts/slideLayout39.xml"/><Relationship Id="rId20" Type="http://schemas.openxmlformats.org/officeDocument/2006/relationships/slideLayout" Target="../slideLayouts/slideLayout40.xml"/><Relationship Id="rId21" Type="http://schemas.openxmlformats.org/officeDocument/2006/relationships/slideLayout" Target="../slideLayouts/slideLayout41.xml"/><Relationship Id="rId22" Type="http://schemas.openxmlformats.org/officeDocument/2006/relationships/slideLayout" Target="../slideLayouts/slideLayout42.xml"/><Relationship Id="rId23" Type="http://schemas.openxmlformats.org/officeDocument/2006/relationships/slideLayout" Target="../slideLayouts/slideLayout43.xml"/><Relationship Id="rId24" Type="http://schemas.openxmlformats.org/officeDocument/2006/relationships/slideLayout" Target="../slideLayouts/slideLayout44.xml"/><Relationship Id="rId25" Type="http://schemas.openxmlformats.org/officeDocument/2006/relationships/slideLayout" Target="../slideLayouts/slideLayout45.xml"/><Relationship Id="rId26" Type="http://schemas.openxmlformats.org/officeDocument/2006/relationships/slideLayout" Target="../slideLayouts/slideLayout46.xml"/><Relationship Id="rId27" Type="http://schemas.openxmlformats.org/officeDocument/2006/relationships/slideLayout" Target="../slideLayouts/slideLayout47.xml"/><Relationship Id="rId28"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28.png"/><Relationship Id="rId3" Type="http://schemas.openxmlformats.org/officeDocument/2006/relationships/slideLayout" Target="../slideLayouts/slideLayout49.xml"/><Relationship Id="rId4" Type="http://schemas.openxmlformats.org/officeDocument/2006/relationships/slideLayout" Target="../slideLayouts/slideLayout50.xml"/><Relationship Id="rId5" Type="http://schemas.openxmlformats.org/officeDocument/2006/relationships/slideLayout" Target="../slideLayouts/slideLayout51.xml"/><Relationship Id="rId6" Type="http://schemas.openxmlformats.org/officeDocument/2006/relationships/slideLayout" Target="../slideLayouts/slideLayout52.xml"/><Relationship Id="rId7" Type="http://schemas.openxmlformats.org/officeDocument/2006/relationships/slideLayout" Target="../slideLayouts/slideLayout53.xml"/><Relationship Id="rId8" Type="http://schemas.openxmlformats.org/officeDocument/2006/relationships/slideLayout" Target="../slideLayouts/slideLayout54.xml"/><Relationship Id="rId9" Type="http://schemas.openxmlformats.org/officeDocument/2006/relationships/slideLayout" Target="../slideLayouts/slideLayout55.xml"/><Relationship Id="rId10" Type="http://schemas.openxmlformats.org/officeDocument/2006/relationships/slideLayout" Target="../slideLayouts/slideLayout56.xml"/><Relationship Id="rId11" Type="http://schemas.openxmlformats.org/officeDocument/2006/relationships/slideLayout" Target="../slideLayouts/slideLayout57.xml"/><Relationship Id="rId12" Type="http://schemas.openxmlformats.org/officeDocument/2006/relationships/slideLayout" Target="../slideLayouts/slideLayout58.xml"/><Relationship Id="rId13" Type="http://schemas.openxmlformats.org/officeDocument/2006/relationships/slideLayout" Target="../slideLayouts/slideLayout59.xml"/><Relationship Id="rId14" Type="http://schemas.openxmlformats.org/officeDocument/2006/relationships/slideLayout" Target="../slideLayouts/slideLayout60.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image" Target="../media/image29.png"/><Relationship Id="rId3" Type="http://schemas.openxmlformats.org/officeDocument/2006/relationships/image" Target="../media/image30.png"/><Relationship Id="rId4" Type="http://schemas.openxmlformats.org/officeDocument/2006/relationships/image" Target="../media/image31.png"/><Relationship Id="rId5" Type="http://schemas.openxmlformats.org/officeDocument/2006/relationships/image" Target="../media/image27.png"/><Relationship Id="rId6" Type="http://schemas.openxmlformats.org/officeDocument/2006/relationships/image" Target="../media/image19.png"/><Relationship Id="rId7" Type="http://schemas.openxmlformats.org/officeDocument/2006/relationships/image" Target="../media/image32.png"/><Relationship Id="rId8" Type="http://schemas.openxmlformats.org/officeDocument/2006/relationships/image" Target="../media/image4.png"/><Relationship Id="rId9" Type="http://schemas.openxmlformats.org/officeDocument/2006/relationships/slideLayout" Target="../slideLayouts/slideLayout61.xml"/><Relationship Id="rId10" Type="http://schemas.openxmlformats.org/officeDocument/2006/relationships/slideLayout" Target="../slideLayouts/slideLayout62.xml"/><Relationship Id="rId11" Type="http://schemas.openxmlformats.org/officeDocument/2006/relationships/slideLayout" Target="../slideLayouts/slideLayout63.xml"/><Relationship Id="rId12" Type="http://schemas.openxmlformats.org/officeDocument/2006/relationships/slideLayout" Target="../slideLayouts/slideLayout64.xml"/><Relationship Id="rId13" Type="http://schemas.openxmlformats.org/officeDocument/2006/relationships/slideLayout" Target="../slideLayouts/slideLayout65.xml"/><Relationship Id="rId14" Type="http://schemas.openxmlformats.org/officeDocument/2006/relationships/slideLayout" Target="../slideLayouts/slideLayout66.xml"/><Relationship Id="rId15" Type="http://schemas.openxmlformats.org/officeDocument/2006/relationships/slideLayout" Target="../slideLayouts/slideLayout67.xml"/><Relationship Id="rId16" Type="http://schemas.openxmlformats.org/officeDocument/2006/relationships/slideLayout" Target="../slideLayouts/slideLayout68.xml"/><Relationship Id="rId17" Type="http://schemas.openxmlformats.org/officeDocument/2006/relationships/slideLayout" Target="../slideLayouts/slideLayout69.xml"/><Relationship Id="rId18" Type="http://schemas.openxmlformats.org/officeDocument/2006/relationships/slideLayout" Target="../slideLayouts/slideLayout70.xml"/><Relationship Id="rId19" Type="http://schemas.openxmlformats.org/officeDocument/2006/relationships/slideLayout" Target="../slideLayouts/slideLayout71.xml"/><Relationship Id="rId20" Type="http://schemas.openxmlformats.org/officeDocument/2006/relationships/slideLayout" Target="../slideLayouts/slideLayout72.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image" Target="../media/image33.png"/><Relationship Id="rId3" Type="http://schemas.openxmlformats.org/officeDocument/2006/relationships/image" Target="../media/image8.png"/><Relationship Id="rId4" Type="http://schemas.openxmlformats.org/officeDocument/2006/relationships/image" Target="../media/image16.png"/><Relationship Id="rId5" Type="http://schemas.openxmlformats.org/officeDocument/2006/relationships/image" Target="../media/image9.png"/><Relationship Id="rId6" Type="http://schemas.openxmlformats.org/officeDocument/2006/relationships/image" Target="../media/image17.png"/><Relationship Id="rId7" Type="http://schemas.openxmlformats.org/officeDocument/2006/relationships/image" Target="../media/image34.png"/><Relationship Id="rId8" Type="http://schemas.openxmlformats.org/officeDocument/2006/relationships/image" Target="../media/image35.png"/><Relationship Id="rId9" Type="http://schemas.openxmlformats.org/officeDocument/2006/relationships/image" Target="../media/image22.png"/><Relationship Id="rId10" Type="http://schemas.openxmlformats.org/officeDocument/2006/relationships/image" Target="../media/image15.png"/><Relationship Id="rId11" Type="http://schemas.openxmlformats.org/officeDocument/2006/relationships/image" Target="../media/image6.png"/><Relationship Id="rId12" Type="http://schemas.openxmlformats.org/officeDocument/2006/relationships/slideLayout" Target="../slideLayouts/slideLayout73.xml"/><Relationship Id="rId13" Type="http://schemas.openxmlformats.org/officeDocument/2006/relationships/slideLayout" Target="../slideLayouts/slideLayout74.xml"/><Relationship Id="rId14" Type="http://schemas.openxmlformats.org/officeDocument/2006/relationships/slideLayout" Target="../slideLayouts/slideLayout75.xml"/><Relationship Id="rId15" Type="http://schemas.openxmlformats.org/officeDocument/2006/relationships/slideLayout" Target="../slideLayouts/slideLayout76.xml"/><Relationship Id="rId16" Type="http://schemas.openxmlformats.org/officeDocument/2006/relationships/slideLayout" Target="../slideLayouts/slideLayout77.xml"/><Relationship Id="rId17" Type="http://schemas.openxmlformats.org/officeDocument/2006/relationships/slideLayout" Target="../slideLayouts/slideLayout78.xml"/><Relationship Id="rId18" Type="http://schemas.openxmlformats.org/officeDocument/2006/relationships/slideLayout" Target="../slideLayouts/slideLayout79.xml"/><Relationship Id="rId19" Type="http://schemas.openxmlformats.org/officeDocument/2006/relationships/slideLayout" Target="../slideLayouts/slideLayout80.xml"/><Relationship Id="rId20" Type="http://schemas.openxmlformats.org/officeDocument/2006/relationships/slideLayout" Target="../slideLayouts/slideLayout81.xml"/><Relationship Id="rId21" Type="http://schemas.openxmlformats.org/officeDocument/2006/relationships/slideLayout" Target="../slideLayouts/slideLayout82.xml"/><Relationship Id="rId22" Type="http://schemas.openxmlformats.org/officeDocument/2006/relationships/slideLayout" Target="../slideLayouts/slideLayout83.xml"/><Relationship Id="rId23" Type="http://schemas.openxmlformats.org/officeDocument/2006/relationships/slideLayout" Target="../slideLayouts/slideLayout84.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image" Target="../media/image28.png"/><Relationship Id="rId3" Type="http://schemas.openxmlformats.org/officeDocument/2006/relationships/image" Target="../media/image2.png"/><Relationship Id="rId4" Type="http://schemas.openxmlformats.org/officeDocument/2006/relationships/image" Target="../media/image7.png"/><Relationship Id="rId5" Type="http://schemas.openxmlformats.org/officeDocument/2006/relationships/image" Target="../media/image19.png"/><Relationship Id="rId6" Type="http://schemas.openxmlformats.org/officeDocument/2006/relationships/image" Target="../media/image8.png"/><Relationship Id="rId7" Type="http://schemas.openxmlformats.org/officeDocument/2006/relationships/image" Target="../media/image36.png"/><Relationship Id="rId8" Type="http://schemas.openxmlformats.org/officeDocument/2006/relationships/image" Target="../media/image32.png"/><Relationship Id="rId9" Type="http://schemas.openxmlformats.org/officeDocument/2006/relationships/slideLayout" Target="../slideLayouts/slideLayout85.xml"/><Relationship Id="rId10" Type="http://schemas.openxmlformats.org/officeDocument/2006/relationships/slideLayout" Target="../slideLayouts/slideLayout86.xml"/><Relationship Id="rId11" Type="http://schemas.openxmlformats.org/officeDocument/2006/relationships/slideLayout" Target="../slideLayouts/slideLayout87.xml"/><Relationship Id="rId12" Type="http://schemas.openxmlformats.org/officeDocument/2006/relationships/slideLayout" Target="../slideLayouts/slideLayout88.xml"/><Relationship Id="rId13" Type="http://schemas.openxmlformats.org/officeDocument/2006/relationships/slideLayout" Target="../slideLayouts/slideLayout89.xml"/><Relationship Id="rId14" Type="http://schemas.openxmlformats.org/officeDocument/2006/relationships/slideLayout" Target="../slideLayouts/slideLayout90.xml"/><Relationship Id="rId15" Type="http://schemas.openxmlformats.org/officeDocument/2006/relationships/slideLayout" Target="../slideLayouts/slideLayout91.xml"/><Relationship Id="rId16" Type="http://schemas.openxmlformats.org/officeDocument/2006/relationships/slideLayout" Target="../slideLayouts/slideLayout92.xml"/><Relationship Id="rId17" Type="http://schemas.openxmlformats.org/officeDocument/2006/relationships/slideLayout" Target="../slideLayouts/slideLayout93.xml"/><Relationship Id="rId18" Type="http://schemas.openxmlformats.org/officeDocument/2006/relationships/slideLayout" Target="../slideLayouts/slideLayout94.xml"/><Relationship Id="rId19" Type="http://schemas.openxmlformats.org/officeDocument/2006/relationships/slideLayout" Target="../slideLayouts/slideLayout95.xml"/><Relationship Id="rId20" Type="http://schemas.openxmlformats.org/officeDocument/2006/relationships/slideLayout" Target="../slideLayouts/slideLayout96.xml"/>
</Relationships>
</file>

<file path=ppt/slideMasters/_rels/slideMaster9.xml.rels><?xml version="1.0" encoding="UTF-8"?>
<Relationships xmlns="http://schemas.openxmlformats.org/package/2006/relationships"><Relationship Id="rId1" Type="http://schemas.openxmlformats.org/officeDocument/2006/relationships/theme" Target="../theme/theme9.xml"/><Relationship Id="rId2" Type="http://schemas.openxmlformats.org/officeDocument/2006/relationships/image" Target="../media/image11.png"/><Relationship Id="rId3" Type="http://schemas.openxmlformats.org/officeDocument/2006/relationships/image" Target="../media/image21.png"/><Relationship Id="rId4" Type="http://schemas.openxmlformats.org/officeDocument/2006/relationships/image" Target="../media/image12.png"/><Relationship Id="rId5" Type="http://schemas.openxmlformats.org/officeDocument/2006/relationships/image" Target="../media/image4.png"/><Relationship Id="rId6" Type="http://schemas.openxmlformats.org/officeDocument/2006/relationships/image" Target="../media/image31.png"/><Relationship Id="rId7" Type="http://schemas.openxmlformats.org/officeDocument/2006/relationships/image" Target="../media/image27.png"/><Relationship Id="rId8" Type="http://schemas.openxmlformats.org/officeDocument/2006/relationships/image" Target="../media/image26.png"/><Relationship Id="rId9" Type="http://schemas.openxmlformats.org/officeDocument/2006/relationships/slideLayout" Target="../slideLayouts/slideLayout97.xml"/><Relationship Id="rId10" Type="http://schemas.openxmlformats.org/officeDocument/2006/relationships/slideLayout" Target="../slideLayouts/slideLayout98.xml"/><Relationship Id="rId11" Type="http://schemas.openxmlformats.org/officeDocument/2006/relationships/slideLayout" Target="../slideLayouts/slideLayout99.xml"/><Relationship Id="rId12" Type="http://schemas.openxmlformats.org/officeDocument/2006/relationships/slideLayout" Target="../slideLayouts/slideLayout100.xml"/><Relationship Id="rId13" Type="http://schemas.openxmlformats.org/officeDocument/2006/relationships/slideLayout" Target="../slideLayouts/slideLayout101.xml"/><Relationship Id="rId14" Type="http://schemas.openxmlformats.org/officeDocument/2006/relationships/slideLayout" Target="../slideLayouts/slideLayout102.xml"/><Relationship Id="rId15" Type="http://schemas.openxmlformats.org/officeDocument/2006/relationships/slideLayout" Target="../slideLayouts/slideLayout103.xml"/><Relationship Id="rId16" Type="http://schemas.openxmlformats.org/officeDocument/2006/relationships/slideLayout" Target="../slideLayouts/slideLayout104.xml"/><Relationship Id="rId17" Type="http://schemas.openxmlformats.org/officeDocument/2006/relationships/slideLayout" Target="../slideLayouts/slideLayout105.xml"/><Relationship Id="rId18" Type="http://schemas.openxmlformats.org/officeDocument/2006/relationships/slideLayout" Target="../slideLayouts/slideLayout106.xml"/><Relationship Id="rId19" Type="http://schemas.openxmlformats.org/officeDocument/2006/relationships/slideLayout" Target="../slideLayouts/slideLayout107.xml"/><Relationship Id="rId20" Type="http://schemas.openxmlformats.org/officeDocument/2006/relationships/slideLayout" Target="../slideLayouts/slideLayout108.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pic>
        <p:nvPicPr>
          <p:cNvPr id="0" name="Google Shape;9;p2" descr=""/>
          <p:cNvPicPr/>
          <p:nvPr/>
        </p:nvPicPr>
        <p:blipFill>
          <a:blip r:embed="rId3"/>
          <a:stretch/>
        </p:blipFill>
        <p:spPr>
          <a:xfrm>
            <a:off x="0" y="-1080"/>
            <a:ext cx="9143640" cy="5143320"/>
          </a:xfrm>
          <a:prstGeom prst="rect">
            <a:avLst/>
          </a:prstGeom>
          <a:ln w="0">
            <a:noFill/>
          </a:ln>
        </p:spPr>
      </p:pic>
      <p:grpSp>
        <p:nvGrpSpPr>
          <p:cNvPr id="1" name="Google Shape;10;p2"/>
          <p:cNvGrpSpPr/>
          <p:nvPr/>
        </p:nvGrpSpPr>
        <p:grpSpPr>
          <a:xfrm>
            <a:off x="2637720" y="-291240"/>
            <a:ext cx="6049800" cy="5841360"/>
            <a:chOff x="2637720" y="-291240"/>
            <a:chExt cx="6049800" cy="5841360"/>
          </a:xfrm>
        </p:grpSpPr>
        <p:pic>
          <p:nvPicPr>
            <p:cNvPr id="2" name="Google Shape;11;p2" descr=""/>
            <p:cNvPicPr/>
            <p:nvPr/>
          </p:nvPicPr>
          <p:blipFill>
            <a:blip r:embed="rId4"/>
            <a:stretch/>
          </p:blipFill>
          <p:spPr>
            <a:xfrm rot="1004400">
              <a:off x="2743920" y="-186120"/>
              <a:ext cx="856800" cy="866520"/>
            </a:xfrm>
            <a:prstGeom prst="rect">
              <a:avLst/>
            </a:prstGeom>
            <a:ln w="0">
              <a:noFill/>
            </a:ln>
          </p:spPr>
        </p:pic>
        <p:pic>
          <p:nvPicPr>
            <p:cNvPr id="3" name="Google Shape;12;p2" descr=""/>
            <p:cNvPicPr/>
            <p:nvPr/>
          </p:nvPicPr>
          <p:blipFill>
            <a:blip r:embed="rId5"/>
            <a:stretch/>
          </p:blipFill>
          <p:spPr>
            <a:xfrm>
              <a:off x="3321360" y="4502880"/>
              <a:ext cx="1047240" cy="1047240"/>
            </a:xfrm>
            <a:prstGeom prst="rect">
              <a:avLst/>
            </a:prstGeom>
            <a:ln w="0">
              <a:noFill/>
            </a:ln>
          </p:spPr>
        </p:pic>
        <p:pic>
          <p:nvPicPr>
            <p:cNvPr id="4" name="Google Shape;13;p2" descr=""/>
            <p:cNvPicPr/>
            <p:nvPr/>
          </p:nvPicPr>
          <p:blipFill>
            <a:blip r:embed="rId6"/>
            <a:stretch/>
          </p:blipFill>
          <p:spPr>
            <a:xfrm rot="2414400">
              <a:off x="5333760" y="749160"/>
              <a:ext cx="666360" cy="1047240"/>
            </a:xfrm>
            <a:prstGeom prst="rect">
              <a:avLst/>
            </a:prstGeom>
            <a:ln w="0">
              <a:noFill/>
            </a:ln>
          </p:spPr>
        </p:pic>
        <p:pic>
          <p:nvPicPr>
            <p:cNvPr id="5" name="Google Shape;14;p2" descr=""/>
            <p:cNvPicPr/>
            <p:nvPr/>
          </p:nvPicPr>
          <p:blipFill>
            <a:blip r:embed="rId7"/>
            <a:stretch/>
          </p:blipFill>
          <p:spPr>
            <a:xfrm>
              <a:off x="7592400" y="4072680"/>
              <a:ext cx="1095120" cy="866520"/>
            </a:xfrm>
            <a:prstGeom prst="rect">
              <a:avLst/>
            </a:prstGeom>
            <a:ln w="0">
              <a:noFill/>
            </a:ln>
          </p:spPr>
        </p:pic>
      </p:grpSp>
      <p:grpSp>
        <p:nvGrpSpPr>
          <p:cNvPr id="6" name="Google Shape;15;p2"/>
          <p:cNvGrpSpPr/>
          <p:nvPr/>
        </p:nvGrpSpPr>
        <p:grpSpPr>
          <a:xfrm>
            <a:off x="-132480" y="1093680"/>
            <a:ext cx="9276120" cy="4207320"/>
            <a:chOff x="-132480" y="1093680"/>
            <a:chExt cx="9276120" cy="4207320"/>
          </a:xfrm>
        </p:grpSpPr>
        <p:pic>
          <p:nvPicPr>
            <p:cNvPr id="7" name="Google Shape;16;p2" descr=""/>
            <p:cNvPicPr/>
            <p:nvPr/>
          </p:nvPicPr>
          <p:blipFill>
            <a:blip r:embed="rId8">
              <a:alphaModFix amt="64000"/>
            </a:blip>
            <a:stretch/>
          </p:blipFill>
          <p:spPr>
            <a:xfrm>
              <a:off x="8286840" y="2096640"/>
              <a:ext cx="856800" cy="599760"/>
            </a:xfrm>
            <a:prstGeom prst="rect">
              <a:avLst/>
            </a:prstGeom>
            <a:ln w="0">
              <a:noFill/>
            </a:ln>
          </p:spPr>
        </p:pic>
        <p:pic>
          <p:nvPicPr>
            <p:cNvPr id="8" name="Google Shape;17;p2" descr=""/>
            <p:cNvPicPr/>
            <p:nvPr/>
          </p:nvPicPr>
          <p:blipFill>
            <a:blip r:embed="rId9">
              <a:alphaModFix amt="24000"/>
            </a:blip>
            <a:stretch/>
          </p:blipFill>
          <p:spPr>
            <a:xfrm>
              <a:off x="5394600" y="4548960"/>
              <a:ext cx="694800" cy="752040"/>
            </a:xfrm>
            <a:prstGeom prst="rect">
              <a:avLst/>
            </a:prstGeom>
            <a:ln w="0">
              <a:noFill/>
            </a:ln>
          </p:spPr>
        </p:pic>
        <p:pic>
          <p:nvPicPr>
            <p:cNvPr id="9" name="Google Shape;18;p2" descr=""/>
            <p:cNvPicPr/>
            <p:nvPr/>
          </p:nvPicPr>
          <p:blipFill>
            <a:blip r:embed="rId10">
              <a:alphaModFix amt="25000"/>
            </a:blip>
            <a:stretch/>
          </p:blipFill>
          <p:spPr>
            <a:xfrm>
              <a:off x="1390320" y="4580280"/>
              <a:ext cx="641880" cy="514440"/>
            </a:xfrm>
            <a:prstGeom prst="rect">
              <a:avLst/>
            </a:prstGeom>
            <a:ln w="0">
              <a:noFill/>
            </a:ln>
          </p:spPr>
        </p:pic>
        <p:pic>
          <p:nvPicPr>
            <p:cNvPr id="10" name="Google Shape;19;p2" descr=""/>
            <p:cNvPicPr/>
            <p:nvPr/>
          </p:nvPicPr>
          <p:blipFill>
            <a:blip r:embed="rId11">
              <a:alphaModFix amt="24000"/>
            </a:blip>
            <a:stretch/>
          </p:blipFill>
          <p:spPr>
            <a:xfrm>
              <a:off x="-132480" y="1093680"/>
              <a:ext cx="847440" cy="590040"/>
            </a:xfrm>
            <a:prstGeom prst="rect">
              <a:avLst/>
            </a:prstGeom>
            <a:ln w="0">
              <a:noFill/>
            </a:ln>
          </p:spPr>
        </p:pic>
      </p:grpSp>
      <p:sp>
        <p:nvSpPr>
          <p:cNvPr id="11" name="PlaceHolder 1"/>
          <p:cNvSpPr>
            <a:spLocks noGrp="1"/>
          </p:cNvSpPr>
          <p:nvPr>
            <p:ph type="title"/>
          </p:nvPr>
        </p:nvSpPr>
        <p:spPr>
          <a:xfrm>
            <a:off x="715320" y="1246680"/>
            <a:ext cx="5040720" cy="2649960"/>
          </a:xfrm>
          <a:prstGeom prst="rect">
            <a:avLst/>
          </a:prstGeom>
          <a:noFill/>
          <a:ln w="0">
            <a:noFill/>
          </a:ln>
        </p:spPr>
        <p:txBody>
          <a:bodyPr tIns="91440" bIns="91440" anchor="ctr">
            <a:noAutofit/>
          </a:bodyPr>
          <a:p>
            <a:pPr indent="0">
              <a:buNone/>
            </a:pPr>
            <a:r>
              <a:rPr b="0" lang="en-IN" sz="6500" spc="-1" strike="noStrike">
                <a:solidFill>
                  <a:srgbClr val="000000"/>
                </a:solidFill>
                <a:latin typeface="Arial"/>
              </a:rPr>
              <a:t>Click to edit the title text format</a:t>
            </a:r>
            <a:endParaRPr b="0" lang="en-IN" sz="6500" spc="-1" strike="noStrike">
              <a:solidFill>
                <a:srgbClr val="000000"/>
              </a:solidFill>
              <a:latin typeface="Arial"/>
            </a:endParaRPr>
          </a:p>
        </p:txBody>
      </p:sp>
      <p:sp>
        <p:nvSpPr>
          <p:cNvPr id="12"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12"/>
    <p:sldLayoutId id="2147483650" r:id="rId13"/>
    <p:sldLayoutId id="2147483651" r:id="rId14"/>
    <p:sldLayoutId id="2147483652" r:id="rId15"/>
    <p:sldLayoutId id="2147483653" r:id="rId16"/>
    <p:sldLayoutId id="2147483654" r:id="rId17"/>
    <p:sldLayoutId id="2147483655" r:id="rId18"/>
    <p:sldLayoutId id="2147483656" r:id="rId19"/>
    <p:sldLayoutId id="2147483657" r:id="rId20"/>
    <p:sldLayoutId id="2147483658" r:id="rId21"/>
    <p:sldLayoutId id="2147483659" r:id="rId22"/>
    <p:sldLayoutId id="2147483660" r:id="rId23"/>
  </p:sldLayoutIdLst>
</p:sldMaster>
</file>

<file path=ppt/slideMasters/slideMaster1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grpSp>
        <p:nvGrpSpPr>
          <p:cNvPr id="433" name="Google Shape;70;p7"/>
          <p:cNvGrpSpPr/>
          <p:nvPr/>
        </p:nvGrpSpPr>
        <p:grpSpPr>
          <a:xfrm>
            <a:off x="361800" y="3904560"/>
            <a:ext cx="8362440" cy="1112400"/>
            <a:chOff x="361800" y="3904560"/>
            <a:chExt cx="8362440" cy="1112400"/>
          </a:xfrm>
        </p:grpSpPr>
        <p:pic>
          <p:nvPicPr>
            <p:cNvPr id="434" name="Google Shape;71;p7" descr=""/>
            <p:cNvPicPr/>
            <p:nvPr/>
          </p:nvPicPr>
          <p:blipFill>
            <a:blip r:embed="rId3"/>
            <a:stretch/>
          </p:blipFill>
          <p:spPr>
            <a:xfrm>
              <a:off x="7924320" y="4419720"/>
              <a:ext cx="799920" cy="571320"/>
            </a:xfrm>
            <a:prstGeom prst="rect">
              <a:avLst/>
            </a:prstGeom>
            <a:ln w="0">
              <a:noFill/>
            </a:ln>
          </p:spPr>
        </p:pic>
        <p:pic>
          <p:nvPicPr>
            <p:cNvPr id="435" name="Google Shape;72;p7" descr=""/>
            <p:cNvPicPr/>
            <p:nvPr/>
          </p:nvPicPr>
          <p:blipFill>
            <a:blip r:embed="rId4"/>
            <a:stretch/>
          </p:blipFill>
          <p:spPr>
            <a:xfrm>
              <a:off x="361800" y="4645440"/>
              <a:ext cx="357840" cy="238320"/>
            </a:xfrm>
            <a:prstGeom prst="rect">
              <a:avLst/>
            </a:prstGeom>
            <a:ln w="0">
              <a:noFill/>
            </a:ln>
          </p:spPr>
        </p:pic>
        <p:pic>
          <p:nvPicPr>
            <p:cNvPr id="436" name="Google Shape;73;p7" descr=""/>
            <p:cNvPicPr/>
            <p:nvPr/>
          </p:nvPicPr>
          <p:blipFill>
            <a:blip r:embed="rId5"/>
            <a:stretch/>
          </p:blipFill>
          <p:spPr>
            <a:xfrm rot="3484200">
              <a:off x="3710880" y="3975480"/>
              <a:ext cx="705960" cy="970200"/>
            </a:xfrm>
            <a:prstGeom prst="rect">
              <a:avLst/>
            </a:prstGeom>
            <a:ln w="0">
              <a:noFill/>
            </a:ln>
          </p:spPr>
        </p:pic>
      </p:grpSp>
      <p:grpSp>
        <p:nvGrpSpPr>
          <p:cNvPr id="437" name="Google Shape;74;p7"/>
          <p:cNvGrpSpPr/>
          <p:nvPr/>
        </p:nvGrpSpPr>
        <p:grpSpPr>
          <a:xfrm>
            <a:off x="75960" y="104040"/>
            <a:ext cx="8599320" cy="1453320"/>
            <a:chOff x="75960" y="104040"/>
            <a:chExt cx="8599320" cy="1453320"/>
          </a:xfrm>
        </p:grpSpPr>
        <p:pic>
          <p:nvPicPr>
            <p:cNvPr id="438" name="Google Shape;75;p7" descr=""/>
            <p:cNvPicPr/>
            <p:nvPr/>
          </p:nvPicPr>
          <p:blipFill>
            <a:blip r:embed="rId6"/>
            <a:stretch/>
          </p:blipFill>
          <p:spPr>
            <a:xfrm>
              <a:off x="981000" y="150120"/>
              <a:ext cx="828360" cy="533160"/>
            </a:xfrm>
            <a:prstGeom prst="rect">
              <a:avLst/>
            </a:prstGeom>
            <a:ln w="0">
              <a:noFill/>
            </a:ln>
          </p:spPr>
        </p:pic>
        <p:pic>
          <p:nvPicPr>
            <p:cNvPr id="439" name="Google Shape;76;p7" descr=""/>
            <p:cNvPicPr/>
            <p:nvPr/>
          </p:nvPicPr>
          <p:blipFill>
            <a:blip r:embed="rId7"/>
            <a:stretch/>
          </p:blipFill>
          <p:spPr>
            <a:xfrm>
              <a:off x="7875360" y="104040"/>
              <a:ext cx="799920" cy="771120"/>
            </a:xfrm>
            <a:prstGeom prst="rect">
              <a:avLst/>
            </a:prstGeom>
            <a:ln w="0">
              <a:noFill/>
            </a:ln>
          </p:spPr>
        </p:pic>
        <p:pic>
          <p:nvPicPr>
            <p:cNvPr id="440" name="Google Shape;77;p7" descr=""/>
            <p:cNvPicPr/>
            <p:nvPr/>
          </p:nvPicPr>
          <p:blipFill>
            <a:blip r:embed="rId8"/>
            <a:stretch/>
          </p:blipFill>
          <p:spPr>
            <a:xfrm>
              <a:off x="75960" y="510120"/>
              <a:ext cx="1047240" cy="1047240"/>
            </a:xfrm>
            <a:prstGeom prst="rect">
              <a:avLst/>
            </a:prstGeom>
            <a:ln w="0">
              <a:noFill/>
            </a:ln>
          </p:spPr>
        </p:pic>
      </p:grpSp>
      <p:sp>
        <p:nvSpPr>
          <p:cNvPr id="441" name="PlaceHolder 1"/>
          <p:cNvSpPr>
            <a:spLocks noGrp="1"/>
          </p:cNvSpPr>
          <p:nvPr>
            <p:ph type="title"/>
          </p:nvPr>
        </p:nvSpPr>
        <p:spPr>
          <a:xfrm>
            <a:off x="720000" y="444960"/>
            <a:ext cx="7703640" cy="572400"/>
          </a:xfrm>
          <a:prstGeom prst="rect">
            <a:avLst/>
          </a:prstGeom>
          <a:noFill/>
          <a:ln w="0">
            <a:noFill/>
          </a:ln>
        </p:spPr>
        <p:txBody>
          <a:bodyPr tIns="91440" bIns="91440" anchor="ctr">
            <a:noAutofit/>
          </a:bodyPr>
          <a:p>
            <a:pPr indent="0">
              <a:buNone/>
            </a:pPr>
            <a:r>
              <a:rPr b="0" lang="en-IN" sz="3000" spc="-1" strike="noStrike">
                <a:solidFill>
                  <a:srgbClr val="000000"/>
                </a:solidFill>
                <a:latin typeface="Arial"/>
              </a:rPr>
              <a:t>Click to edit the title text format</a:t>
            </a:r>
            <a:endParaRPr b="0" lang="en-IN" sz="3000" spc="-1" strike="noStrike">
              <a:solidFill>
                <a:srgbClr val="000000"/>
              </a:solidFill>
              <a:latin typeface="Arial"/>
            </a:endParaRPr>
          </a:p>
        </p:txBody>
      </p:sp>
      <p:sp>
        <p:nvSpPr>
          <p:cNvPr id="442" name="PlaceHolder 2"/>
          <p:cNvSpPr>
            <a:spLocks noGrp="1"/>
          </p:cNvSpPr>
          <p:nvPr>
            <p:ph type="body"/>
          </p:nvPr>
        </p:nvSpPr>
        <p:spPr>
          <a:xfrm>
            <a:off x="720000" y="1152360"/>
            <a:ext cx="3321720" cy="3416040"/>
          </a:xfrm>
          <a:prstGeom prst="rect">
            <a:avLst/>
          </a:prstGeom>
          <a:noFill/>
          <a:ln w="0">
            <a:noFill/>
          </a:ln>
        </p:spPr>
        <p:txBody>
          <a:bodyPr tIns="91440" bIns="91440" anchor="ctr">
            <a:noAutofit/>
          </a:bodyPr>
          <a:p>
            <a:pPr marL="432000" indent="-324000">
              <a:spcBef>
                <a:spcPts val="1417"/>
              </a:spcBef>
              <a:buClr>
                <a:srgbClr val="000000"/>
              </a:buClr>
              <a:buSzPct val="45000"/>
              <a:buFont typeface="Wingdings" charset="2"/>
              <a:buChar char=""/>
            </a:pPr>
            <a:r>
              <a:rPr b="0" lang="en-IN" sz="1600" spc="-1" strike="noStrike">
                <a:solidFill>
                  <a:srgbClr val="000000"/>
                </a:solidFill>
                <a:latin typeface="Arial"/>
              </a:rPr>
              <a:t>Click to edit the outline text format</a:t>
            </a:r>
            <a:endParaRPr b="0" lang="en-IN" sz="16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1600" spc="-1" strike="noStrike">
                <a:solidFill>
                  <a:srgbClr val="000000"/>
                </a:solidFill>
                <a:latin typeface="Arial"/>
              </a:rPr>
              <a:t>Second Outline Level</a:t>
            </a:r>
            <a:endParaRPr b="0" lang="en-IN" sz="16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1600" spc="-1" strike="noStrike">
                <a:solidFill>
                  <a:srgbClr val="000000"/>
                </a:solidFill>
                <a:latin typeface="Arial"/>
              </a:rPr>
              <a:t>Third Outline Level</a:t>
            </a:r>
            <a:endParaRPr b="0" lang="en-IN" sz="16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1600" spc="-1" strike="noStrike">
                <a:solidFill>
                  <a:srgbClr val="000000"/>
                </a:solidFill>
                <a:latin typeface="Arial"/>
              </a:rPr>
              <a:t>Fourth Outline Level</a:t>
            </a:r>
            <a:endParaRPr b="0" lang="en-IN" sz="16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1600" spc="-1" strike="noStrike">
                <a:solidFill>
                  <a:srgbClr val="000000"/>
                </a:solidFill>
                <a:latin typeface="Arial"/>
              </a:rPr>
              <a:t>Fifth Outline Level</a:t>
            </a:r>
            <a:endParaRPr b="0" lang="en-IN" sz="16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1600" spc="-1" strike="noStrike">
                <a:solidFill>
                  <a:srgbClr val="000000"/>
                </a:solidFill>
                <a:latin typeface="Arial"/>
              </a:rPr>
              <a:t>Sixth Outline Level</a:t>
            </a:r>
            <a:endParaRPr b="0" lang="en-IN" sz="16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1600" spc="-1" strike="noStrike">
                <a:solidFill>
                  <a:srgbClr val="000000"/>
                </a:solidFill>
                <a:latin typeface="Arial"/>
              </a:rPr>
              <a:t>Seventh Outline Level</a:t>
            </a:r>
            <a:endParaRPr b="0" lang="en-IN" sz="16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66" r:id="rId9"/>
    <p:sldLayoutId id="2147483767" r:id="rId10"/>
    <p:sldLayoutId id="2147483768" r:id="rId11"/>
    <p:sldLayoutId id="2147483769" r:id="rId12"/>
    <p:sldLayoutId id="2147483770" r:id="rId13"/>
    <p:sldLayoutId id="2147483771" r:id="rId14"/>
    <p:sldLayoutId id="2147483772" r:id="rId15"/>
    <p:sldLayoutId id="2147483773" r:id="rId16"/>
    <p:sldLayoutId id="2147483774" r:id="rId17"/>
    <p:sldLayoutId id="2147483775" r:id="rId18"/>
    <p:sldLayoutId id="2147483776" r:id="rId19"/>
    <p:sldLayoutId id="2147483777" r:id="rId20"/>
  </p:sldLayoutIdLst>
</p:sldMaster>
</file>

<file path=ppt/slideMasters/slideMaster1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grpSp>
        <p:nvGrpSpPr>
          <p:cNvPr id="479" name="Google Shape;281;p23"/>
          <p:cNvGrpSpPr/>
          <p:nvPr/>
        </p:nvGrpSpPr>
        <p:grpSpPr>
          <a:xfrm>
            <a:off x="0" y="534960"/>
            <a:ext cx="9199800" cy="4693320"/>
            <a:chOff x="0" y="534960"/>
            <a:chExt cx="9199800" cy="4693320"/>
          </a:xfrm>
        </p:grpSpPr>
        <p:pic>
          <p:nvPicPr>
            <p:cNvPr id="480" name="Google Shape;282;p23" descr=""/>
            <p:cNvPicPr/>
            <p:nvPr/>
          </p:nvPicPr>
          <p:blipFill>
            <a:blip r:embed="rId3">
              <a:alphaModFix amt="67000"/>
            </a:blip>
            <a:stretch/>
          </p:blipFill>
          <p:spPr>
            <a:xfrm>
              <a:off x="8070480" y="534960"/>
              <a:ext cx="1032480" cy="803880"/>
            </a:xfrm>
            <a:prstGeom prst="rect">
              <a:avLst/>
            </a:prstGeom>
            <a:ln w="0">
              <a:noFill/>
            </a:ln>
          </p:spPr>
        </p:pic>
        <p:pic>
          <p:nvPicPr>
            <p:cNvPr id="481" name="Google Shape;283;p23" descr=""/>
            <p:cNvPicPr/>
            <p:nvPr/>
          </p:nvPicPr>
          <p:blipFill>
            <a:blip r:embed="rId4">
              <a:alphaModFix amt="35000"/>
            </a:blip>
            <a:stretch/>
          </p:blipFill>
          <p:spPr>
            <a:xfrm>
              <a:off x="0" y="3855960"/>
              <a:ext cx="694800" cy="752040"/>
            </a:xfrm>
            <a:prstGeom prst="rect">
              <a:avLst/>
            </a:prstGeom>
            <a:ln w="0">
              <a:noFill/>
            </a:ln>
          </p:spPr>
        </p:pic>
        <p:pic>
          <p:nvPicPr>
            <p:cNvPr id="482" name="Google Shape;284;p23" descr=""/>
            <p:cNvPicPr/>
            <p:nvPr/>
          </p:nvPicPr>
          <p:blipFill>
            <a:blip r:embed="rId5">
              <a:alphaModFix amt="67000"/>
            </a:blip>
            <a:stretch/>
          </p:blipFill>
          <p:spPr>
            <a:xfrm>
              <a:off x="8276400" y="4516200"/>
              <a:ext cx="923400" cy="712080"/>
            </a:xfrm>
            <a:prstGeom prst="rect">
              <a:avLst/>
            </a:prstGeom>
            <a:ln w="0">
              <a:noFill/>
            </a:ln>
          </p:spPr>
        </p:pic>
      </p:grpSp>
      <p:grpSp>
        <p:nvGrpSpPr>
          <p:cNvPr id="483" name="Google Shape;285;p23"/>
          <p:cNvGrpSpPr/>
          <p:nvPr/>
        </p:nvGrpSpPr>
        <p:grpSpPr>
          <a:xfrm>
            <a:off x="471960" y="624600"/>
            <a:ext cx="6885000" cy="5034600"/>
            <a:chOff x="471960" y="624600"/>
            <a:chExt cx="6885000" cy="5034600"/>
          </a:xfrm>
        </p:grpSpPr>
        <p:pic>
          <p:nvPicPr>
            <p:cNvPr id="484" name="Google Shape;286;p23" descr=""/>
            <p:cNvPicPr/>
            <p:nvPr/>
          </p:nvPicPr>
          <p:blipFill>
            <a:blip r:embed="rId6"/>
            <a:stretch/>
          </p:blipFill>
          <p:spPr>
            <a:xfrm>
              <a:off x="471960" y="624600"/>
              <a:ext cx="837720" cy="856800"/>
            </a:xfrm>
            <a:prstGeom prst="rect">
              <a:avLst/>
            </a:prstGeom>
            <a:ln w="0">
              <a:noFill/>
            </a:ln>
          </p:spPr>
        </p:pic>
        <p:pic>
          <p:nvPicPr>
            <p:cNvPr id="485" name="Google Shape;287;p23" descr=""/>
            <p:cNvPicPr/>
            <p:nvPr/>
          </p:nvPicPr>
          <p:blipFill>
            <a:blip r:embed="rId7"/>
            <a:stretch/>
          </p:blipFill>
          <p:spPr>
            <a:xfrm>
              <a:off x="6271560" y="4830840"/>
              <a:ext cx="1085400" cy="828360"/>
            </a:xfrm>
            <a:prstGeom prst="rect">
              <a:avLst/>
            </a:prstGeom>
            <a:ln w="0">
              <a:noFill/>
            </a:ln>
          </p:spPr>
        </p:pic>
      </p:grpSp>
      <p:sp>
        <p:nvSpPr>
          <p:cNvPr id="486" name="PlaceHolder 1"/>
          <p:cNvSpPr>
            <a:spLocks noGrp="1"/>
          </p:cNvSpPr>
          <p:nvPr>
            <p:ph type="title"/>
          </p:nvPr>
        </p:nvSpPr>
        <p:spPr>
          <a:xfrm>
            <a:off x="714960" y="488880"/>
            <a:ext cx="7713720" cy="482400"/>
          </a:xfrm>
          <a:prstGeom prst="rect">
            <a:avLst/>
          </a:prstGeom>
          <a:noFill/>
          <a:ln w="0">
            <a:noFill/>
          </a:ln>
        </p:spPr>
        <p:txBody>
          <a:bodyPr tIns="91440" bIns="91440" anchor="ctr">
            <a:noAutofit/>
          </a:bodyPr>
          <a:p>
            <a:pPr indent="0">
              <a:buNone/>
            </a:pPr>
            <a:r>
              <a:rPr b="0" lang="en-IN" sz="3000" spc="-1" strike="noStrike">
                <a:solidFill>
                  <a:srgbClr val="000000"/>
                </a:solidFill>
                <a:latin typeface="Arial"/>
              </a:rPr>
              <a:t>Click to edit the title text format</a:t>
            </a:r>
            <a:endParaRPr b="0" lang="en-IN" sz="3000" spc="-1" strike="noStrike">
              <a:solidFill>
                <a:srgbClr val="000000"/>
              </a:solidFill>
              <a:latin typeface="Arial"/>
            </a:endParaRPr>
          </a:p>
        </p:txBody>
      </p:sp>
      <p:sp>
        <p:nvSpPr>
          <p:cNvPr id="487"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79" r:id="rId8"/>
    <p:sldLayoutId id="2147483780" r:id="rId9"/>
    <p:sldLayoutId id="2147483781" r:id="rId10"/>
    <p:sldLayoutId id="2147483782" r:id="rId11"/>
    <p:sldLayoutId id="2147483783" r:id="rId12"/>
    <p:sldLayoutId id="2147483784" r:id="rId13"/>
    <p:sldLayoutId id="2147483785" r:id="rId14"/>
    <p:sldLayoutId id="2147483786" r:id="rId15"/>
    <p:sldLayoutId id="2147483787" r:id="rId16"/>
    <p:sldLayoutId id="2147483788" r:id="rId17"/>
    <p:sldLayoutId id="2147483789" r:id="rId18"/>
    <p:sldLayoutId id="2147483790" r:id="rId19"/>
  </p:sldLayoutIdLst>
</p:sldMaster>
</file>

<file path=ppt/slideMasters/slideMaster1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grpSp>
        <p:nvGrpSpPr>
          <p:cNvPr id="524" name="Google Shape;290;p24"/>
          <p:cNvGrpSpPr/>
          <p:nvPr/>
        </p:nvGrpSpPr>
        <p:grpSpPr>
          <a:xfrm>
            <a:off x="-110160" y="592920"/>
            <a:ext cx="8268480" cy="4873680"/>
            <a:chOff x="-110160" y="592920"/>
            <a:chExt cx="8268480" cy="4873680"/>
          </a:xfrm>
        </p:grpSpPr>
        <p:pic>
          <p:nvPicPr>
            <p:cNvPr id="525" name="Google Shape;291;p24" descr=""/>
            <p:cNvPicPr/>
            <p:nvPr/>
          </p:nvPicPr>
          <p:blipFill>
            <a:blip r:embed="rId3"/>
            <a:stretch/>
          </p:blipFill>
          <p:spPr>
            <a:xfrm>
              <a:off x="7329960" y="878760"/>
              <a:ext cx="828360" cy="533160"/>
            </a:xfrm>
            <a:prstGeom prst="rect">
              <a:avLst/>
            </a:prstGeom>
            <a:ln w="0">
              <a:noFill/>
            </a:ln>
          </p:spPr>
        </p:pic>
        <p:pic>
          <p:nvPicPr>
            <p:cNvPr id="526" name="Google Shape;292;p24" descr=""/>
            <p:cNvPicPr/>
            <p:nvPr/>
          </p:nvPicPr>
          <p:blipFill>
            <a:blip r:embed="rId4"/>
            <a:stretch/>
          </p:blipFill>
          <p:spPr>
            <a:xfrm>
              <a:off x="198720" y="4419360"/>
              <a:ext cx="666360" cy="1047240"/>
            </a:xfrm>
            <a:prstGeom prst="rect">
              <a:avLst/>
            </a:prstGeom>
            <a:ln w="0">
              <a:noFill/>
            </a:ln>
          </p:spPr>
        </p:pic>
        <p:pic>
          <p:nvPicPr>
            <p:cNvPr id="527" name="Google Shape;293;p24" descr=""/>
            <p:cNvPicPr/>
            <p:nvPr/>
          </p:nvPicPr>
          <p:blipFill>
            <a:blip r:embed="rId5"/>
            <a:stretch/>
          </p:blipFill>
          <p:spPr>
            <a:xfrm>
              <a:off x="-110160" y="2581200"/>
              <a:ext cx="666360" cy="673920"/>
            </a:xfrm>
            <a:prstGeom prst="rect">
              <a:avLst/>
            </a:prstGeom>
            <a:ln w="0">
              <a:noFill/>
            </a:ln>
          </p:spPr>
        </p:pic>
        <p:pic>
          <p:nvPicPr>
            <p:cNvPr id="528" name="Google Shape;294;p24" descr=""/>
            <p:cNvPicPr/>
            <p:nvPr/>
          </p:nvPicPr>
          <p:blipFill>
            <a:blip r:embed="rId6"/>
            <a:stretch/>
          </p:blipFill>
          <p:spPr>
            <a:xfrm>
              <a:off x="1130400" y="592920"/>
              <a:ext cx="795960" cy="629640"/>
            </a:xfrm>
            <a:prstGeom prst="rect">
              <a:avLst/>
            </a:prstGeom>
            <a:ln w="0">
              <a:noFill/>
            </a:ln>
          </p:spPr>
        </p:pic>
      </p:grpSp>
      <p:grpSp>
        <p:nvGrpSpPr>
          <p:cNvPr id="529" name="Google Shape;295;p24"/>
          <p:cNvGrpSpPr/>
          <p:nvPr/>
        </p:nvGrpSpPr>
        <p:grpSpPr>
          <a:xfrm>
            <a:off x="103320" y="51120"/>
            <a:ext cx="8995680" cy="5115960"/>
            <a:chOff x="103320" y="51120"/>
            <a:chExt cx="8995680" cy="5115960"/>
          </a:xfrm>
        </p:grpSpPr>
        <p:pic>
          <p:nvPicPr>
            <p:cNvPr id="530" name="Google Shape;296;p24" descr=""/>
            <p:cNvPicPr/>
            <p:nvPr/>
          </p:nvPicPr>
          <p:blipFill>
            <a:blip r:embed="rId7">
              <a:alphaModFix amt="50000"/>
            </a:blip>
            <a:stretch/>
          </p:blipFill>
          <p:spPr>
            <a:xfrm>
              <a:off x="8181000" y="4577040"/>
              <a:ext cx="847440" cy="590040"/>
            </a:xfrm>
            <a:prstGeom prst="rect">
              <a:avLst/>
            </a:prstGeom>
            <a:ln w="0">
              <a:noFill/>
            </a:ln>
          </p:spPr>
        </p:pic>
        <p:pic>
          <p:nvPicPr>
            <p:cNvPr id="531" name="Google Shape;297;p24" descr=""/>
            <p:cNvPicPr/>
            <p:nvPr/>
          </p:nvPicPr>
          <p:blipFill>
            <a:blip r:embed="rId8">
              <a:alphaModFix amt="50000"/>
            </a:blip>
            <a:stretch/>
          </p:blipFill>
          <p:spPr>
            <a:xfrm>
              <a:off x="103320" y="142560"/>
              <a:ext cx="856800" cy="599760"/>
            </a:xfrm>
            <a:prstGeom prst="rect">
              <a:avLst/>
            </a:prstGeom>
            <a:ln w="0">
              <a:noFill/>
            </a:ln>
          </p:spPr>
        </p:pic>
        <p:pic>
          <p:nvPicPr>
            <p:cNvPr id="532" name="Google Shape;298;p24" descr=""/>
            <p:cNvPicPr/>
            <p:nvPr/>
          </p:nvPicPr>
          <p:blipFill>
            <a:blip r:embed="rId9">
              <a:alphaModFix amt="50000"/>
            </a:blip>
            <a:stretch/>
          </p:blipFill>
          <p:spPr>
            <a:xfrm rot="8962200">
              <a:off x="8233200" y="192240"/>
              <a:ext cx="742680" cy="685440"/>
            </a:xfrm>
            <a:prstGeom prst="rect">
              <a:avLst/>
            </a:prstGeom>
            <a:ln w="0">
              <a:noFill/>
            </a:ln>
          </p:spPr>
        </p:pic>
      </p:grpSp>
      <p:sp>
        <p:nvSpPr>
          <p:cNvPr id="533" name="PlaceHolder 1"/>
          <p:cNvSpPr>
            <a:spLocks noGrp="1"/>
          </p:cNvSpPr>
          <p:nvPr>
            <p:ph type="title"/>
          </p:nvPr>
        </p:nvSpPr>
        <p:spPr>
          <a:xfrm>
            <a:off x="720000" y="444960"/>
            <a:ext cx="7703640" cy="572400"/>
          </a:xfrm>
          <a:prstGeom prst="rect">
            <a:avLst/>
          </a:prstGeom>
          <a:noFill/>
          <a:ln w="0">
            <a:noFill/>
          </a:ln>
        </p:spPr>
        <p:txBody>
          <a:bodyPr tIns="91440" bIns="91440" anchor="ctr">
            <a:noAutofit/>
          </a:bodyPr>
          <a:p>
            <a:pPr indent="0">
              <a:buNone/>
            </a:pPr>
            <a:r>
              <a:rPr b="0" lang="en-IN" sz="3000" spc="-1" strike="noStrike">
                <a:solidFill>
                  <a:srgbClr val="000000"/>
                </a:solidFill>
                <a:latin typeface="Arial"/>
              </a:rPr>
              <a:t>Click to edit the title text format</a:t>
            </a:r>
            <a:endParaRPr b="0" lang="en-IN" sz="3000" spc="-1" strike="noStrike">
              <a:solidFill>
                <a:srgbClr val="000000"/>
              </a:solidFill>
              <a:latin typeface="Arial"/>
            </a:endParaRPr>
          </a:p>
        </p:txBody>
      </p:sp>
      <p:sp>
        <p:nvSpPr>
          <p:cNvPr id="534"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92" r:id="rId10"/>
    <p:sldLayoutId id="2147483793" r:id="rId11"/>
    <p:sldLayoutId id="2147483794" r:id="rId12"/>
    <p:sldLayoutId id="2147483795" r:id="rId13"/>
    <p:sldLayoutId id="2147483796" r:id="rId14"/>
    <p:sldLayoutId id="2147483797" r:id="rId15"/>
    <p:sldLayoutId id="2147483798" r:id="rId16"/>
    <p:sldLayoutId id="2147483799" r:id="rId17"/>
    <p:sldLayoutId id="2147483800" r:id="rId18"/>
    <p:sldLayoutId id="2147483801" r:id="rId19"/>
    <p:sldLayoutId id="2147483802" r:id="rId20"/>
    <p:sldLayoutId id="2147483803" r:id="rId21"/>
  </p:sldLayoutIdLst>
</p:sldMaster>
</file>

<file path=ppt/slideMasters/slideMaster1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grpSp>
        <p:nvGrpSpPr>
          <p:cNvPr id="571" name="Google Shape;23;p3"/>
          <p:cNvGrpSpPr/>
          <p:nvPr/>
        </p:nvGrpSpPr>
        <p:grpSpPr>
          <a:xfrm>
            <a:off x="-134280" y="165600"/>
            <a:ext cx="4292640" cy="4935240"/>
            <a:chOff x="-134280" y="165600"/>
            <a:chExt cx="4292640" cy="4935240"/>
          </a:xfrm>
        </p:grpSpPr>
        <p:pic>
          <p:nvPicPr>
            <p:cNvPr id="572" name="Google Shape;24;p3" descr=""/>
            <p:cNvPicPr/>
            <p:nvPr/>
          </p:nvPicPr>
          <p:blipFill>
            <a:blip r:embed="rId3">
              <a:alphaModFix amt="62000"/>
            </a:blip>
            <a:stretch/>
          </p:blipFill>
          <p:spPr>
            <a:xfrm>
              <a:off x="794520" y="165600"/>
              <a:ext cx="799920" cy="571320"/>
            </a:xfrm>
            <a:prstGeom prst="rect">
              <a:avLst/>
            </a:prstGeom>
            <a:ln w="0">
              <a:noFill/>
            </a:ln>
          </p:spPr>
        </p:pic>
        <p:pic>
          <p:nvPicPr>
            <p:cNvPr id="573" name="Google Shape;25;p3" descr=""/>
            <p:cNvPicPr/>
            <p:nvPr/>
          </p:nvPicPr>
          <p:blipFill>
            <a:blip r:embed="rId4">
              <a:alphaModFix amt="62000"/>
            </a:blip>
            <a:stretch/>
          </p:blipFill>
          <p:spPr>
            <a:xfrm>
              <a:off x="152280" y="1200240"/>
              <a:ext cx="694800" cy="752040"/>
            </a:xfrm>
            <a:prstGeom prst="rect">
              <a:avLst/>
            </a:prstGeom>
            <a:ln w="0">
              <a:noFill/>
            </a:ln>
          </p:spPr>
        </p:pic>
        <p:pic>
          <p:nvPicPr>
            <p:cNvPr id="574" name="Google Shape;26;p3" descr=""/>
            <p:cNvPicPr/>
            <p:nvPr/>
          </p:nvPicPr>
          <p:blipFill>
            <a:blip r:embed="rId5">
              <a:alphaModFix amt="62000"/>
            </a:blip>
            <a:stretch/>
          </p:blipFill>
          <p:spPr>
            <a:xfrm>
              <a:off x="2841480" y="165600"/>
              <a:ext cx="799920" cy="618840"/>
            </a:xfrm>
            <a:prstGeom prst="rect">
              <a:avLst/>
            </a:prstGeom>
            <a:ln w="0">
              <a:noFill/>
            </a:ln>
          </p:spPr>
        </p:pic>
        <p:pic>
          <p:nvPicPr>
            <p:cNvPr id="575" name="Google Shape;27;p3" descr=""/>
            <p:cNvPicPr/>
            <p:nvPr/>
          </p:nvPicPr>
          <p:blipFill>
            <a:blip r:embed="rId6">
              <a:alphaModFix amt="62000"/>
            </a:blip>
            <a:stretch/>
          </p:blipFill>
          <p:spPr>
            <a:xfrm>
              <a:off x="-134280" y="2543400"/>
              <a:ext cx="641880" cy="514440"/>
            </a:xfrm>
            <a:prstGeom prst="rect">
              <a:avLst/>
            </a:prstGeom>
            <a:ln w="0">
              <a:noFill/>
            </a:ln>
          </p:spPr>
        </p:pic>
        <p:pic>
          <p:nvPicPr>
            <p:cNvPr id="576" name="Google Shape;28;p3" descr=""/>
            <p:cNvPicPr/>
            <p:nvPr/>
          </p:nvPicPr>
          <p:blipFill>
            <a:blip r:embed="rId7">
              <a:alphaModFix amt="62000"/>
            </a:blip>
            <a:stretch/>
          </p:blipFill>
          <p:spPr>
            <a:xfrm>
              <a:off x="3800520" y="4752360"/>
              <a:ext cx="357840" cy="238320"/>
            </a:xfrm>
            <a:prstGeom prst="rect">
              <a:avLst/>
            </a:prstGeom>
            <a:ln w="0">
              <a:noFill/>
            </a:ln>
          </p:spPr>
        </p:pic>
        <p:pic>
          <p:nvPicPr>
            <p:cNvPr id="577" name="Google Shape;29;p3" descr=""/>
            <p:cNvPicPr/>
            <p:nvPr/>
          </p:nvPicPr>
          <p:blipFill>
            <a:blip r:embed="rId8">
              <a:alphaModFix amt="62000"/>
            </a:blip>
            <a:stretch/>
          </p:blipFill>
          <p:spPr>
            <a:xfrm>
              <a:off x="539640" y="3910680"/>
              <a:ext cx="866520" cy="1190160"/>
            </a:xfrm>
            <a:prstGeom prst="rect">
              <a:avLst/>
            </a:prstGeom>
            <a:ln w="0">
              <a:noFill/>
            </a:ln>
          </p:spPr>
        </p:pic>
      </p:grpSp>
      <p:sp>
        <p:nvSpPr>
          <p:cNvPr id="578" name="PlaceHolder 1"/>
          <p:cNvSpPr>
            <a:spLocks noGrp="1"/>
          </p:cNvSpPr>
          <p:nvPr>
            <p:ph type="title"/>
          </p:nvPr>
        </p:nvSpPr>
        <p:spPr>
          <a:xfrm>
            <a:off x="715320" y="2379960"/>
            <a:ext cx="3856320" cy="841320"/>
          </a:xfrm>
          <a:prstGeom prst="rect">
            <a:avLst/>
          </a:prstGeom>
          <a:noFill/>
          <a:ln w="0">
            <a:noFill/>
          </a:ln>
        </p:spPr>
        <p:txBody>
          <a:bodyPr tIns="91440" bIns="91440" anchor="ctr">
            <a:noAutofit/>
          </a:bodyPr>
          <a:p>
            <a:pPr indent="0">
              <a:buNone/>
            </a:pPr>
            <a:r>
              <a:rPr b="0" lang="en-IN" sz="3600" spc="-1" strike="noStrike">
                <a:solidFill>
                  <a:srgbClr val="000000"/>
                </a:solidFill>
                <a:latin typeface="Arial"/>
              </a:rPr>
              <a:t>Click to edit the title text format</a:t>
            </a:r>
            <a:endParaRPr b="0" lang="en-IN" sz="3600" spc="-1" strike="noStrike">
              <a:solidFill>
                <a:srgbClr val="000000"/>
              </a:solidFill>
              <a:latin typeface="Arial"/>
            </a:endParaRPr>
          </a:p>
        </p:txBody>
      </p:sp>
      <p:sp>
        <p:nvSpPr>
          <p:cNvPr id="579" name="PlaceHolder 2"/>
          <p:cNvSpPr>
            <a:spLocks noGrp="1"/>
          </p:cNvSpPr>
          <p:nvPr>
            <p:ph type="title"/>
          </p:nvPr>
        </p:nvSpPr>
        <p:spPr>
          <a:xfrm>
            <a:off x="715320" y="1273680"/>
            <a:ext cx="3856320" cy="841320"/>
          </a:xfrm>
          <a:prstGeom prst="rect">
            <a:avLst/>
          </a:prstGeom>
          <a:noFill/>
          <a:ln w="0">
            <a:noFill/>
          </a:ln>
        </p:spPr>
        <p:txBody>
          <a:bodyPr tIns="91440" bIns="91440" anchor="ctr">
            <a:noAutofit/>
          </a:bodyPr>
          <a:p>
            <a:pPr indent="0" algn="ctr">
              <a:lnSpc>
                <a:spcPct val="100000"/>
              </a:lnSpc>
              <a:buNone/>
            </a:pPr>
            <a:r>
              <a:rPr b="1" lang="en-IN" sz="6000" spc="-1" strike="noStrike">
                <a:solidFill>
                  <a:schemeClr val="accent5"/>
                </a:solidFill>
                <a:latin typeface="Krona One"/>
                <a:ea typeface="Krona One"/>
              </a:rPr>
              <a:t>xx%</a:t>
            </a:r>
            <a:endParaRPr b="0" lang="en-IN" sz="6000" spc="-1" strike="noStrike">
              <a:solidFill>
                <a:srgbClr val="000000"/>
              </a:solidFill>
              <a:latin typeface="Arial"/>
            </a:endParaRPr>
          </a:p>
        </p:txBody>
      </p:sp>
      <p:sp>
        <p:nvSpPr>
          <p:cNvPr id="580" name="PlaceHolder 3"/>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05" r:id="rId9"/>
    <p:sldLayoutId id="2147483806" r:id="rId10"/>
    <p:sldLayoutId id="2147483807" r:id="rId11"/>
    <p:sldLayoutId id="2147483808" r:id="rId12"/>
    <p:sldLayoutId id="2147483809" r:id="rId13"/>
    <p:sldLayoutId id="2147483810" r:id="rId14"/>
    <p:sldLayoutId id="2147483811" r:id="rId15"/>
    <p:sldLayoutId id="2147483812" r:id="rId16"/>
    <p:sldLayoutId id="2147483813" r:id="rId17"/>
    <p:sldLayoutId id="2147483814" r:id="rId18"/>
    <p:sldLayoutId id="2147483815" r:id="rId19"/>
    <p:sldLayoutId id="2147483816" r:id="rId20"/>
  </p:sldLayoutIdLst>
</p:sldMaster>
</file>

<file path=ppt/slideMasters/slideMaster1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grpSp>
        <p:nvGrpSpPr>
          <p:cNvPr id="617" name="Google Shape;313;p27"/>
          <p:cNvGrpSpPr/>
          <p:nvPr/>
        </p:nvGrpSpPr>
        <p:grpSpPr>
          <a:xfrm>
            <a:off x="361800" y="3904560"/>
            <a:ext cx="8362440" cy="1112400"/>
            <a:chOff x="361800" y="3904560"/>
            <a:chExt cx="8362440" cy="1112400"/>
          </a:xfrm>
        </p:grpSpPr>
        <p:pic>
          <p:nvPicPr>
            <p:cNvPr id="618" name="Google Shape;314;p27" descr=""/>
            <p:cNvPicPr/>
            <p:nvPr/>
          </p:nvPicPr>
          <p:blipFill>
            <a:blip r:embed="rId3"/>
            <a:stretch/>
          </p:blipFill>
          <p:spPr>
            <a:xfrm>
              <a:off x="7924320" y="4419720"/>
              <a:ext cx="799920" cy="571320"/>
            </a:xfrm>
            <a:prstGeom prst="rect">
              <a:avLst/>
            </a:prstGeom>
            <a:ln w="0">
              <a:noFill/>
            </a:ln>
          </p:spPr>
        </p:pic>
        <p:pic>
          <p:nvPicPr>
            <p:cNvPr id="619" name="Google Shape;315;p27" descr=""/>
            <p:cNvPicPr/>
            <p:nvPr/>
          </p:nvPicPr>
          <p:blipFill>
            <a:blip r:embed="rId4"/>
            <a:stretch/>
          </p:blipFill>
          <p:spPr>
            <a:xfrm>
              <a:off x="361800" y="4645440"/>
              <a:ext cx="357840" cy="238320"/>
            </a:xfrm>
            <a:prstGeom prst="rect">
              <a:avLst/>
            </a:prstGeom>
            <a:ln w="0">
              <a:noFill/>
            </a:ln>
          </p:spPr>
        </p:pic>
        <p:pic>
          <p:nvPicPr>
            <p:cNvPr id="620" name="Google Shape;316;p27" descr=""/>
            <p:cNvPicPr/>
            <p:nvPr/>
          </p:nvPicPr>
          <p:blipFill>
            <a:blip r:embed="rId5"/>
            <a:stretch/>
          </p:blipFill>
          <p:spPr>
            <a:xfrm rot="3484200">
              <a:off x="3710880" y="3975480"/>
              <a:ext cx="705960" cy="970200"/>
            </a:xfrm>
            <a:prstGeom prst="rect">
              <a:avLst/>
            </a:prstGeom>
            <a:ln w="0">
              <a:noFill/>
            </a:ln>
          </p:spPr>
        </p:pic>
      </p:grpSp>
      <p:grpSp>
        <p:nvGrpSpPr>
          <p:cNvPr id="621" name="Google Shape;317;p27"/>
          <p:cNvGrpSpPr/>
          <p:nvPr/>
        </p:nvGrpSpPr>
        <p:grpSpPr>
          <a:xfrm>
            <a:off x="75960" y="104040"/>
            <a:ext cx="8599320" cy="1453320"/>
            <a:chOff x="75960" y="104040"/>
            <a:chExt cx="8599320" cy="1453320"/>
          </a:xfrm>
        </p:grpSpPr>
        <p:pic>
          <p:nvPicPr>
            <p:cNvPr id="622" name="Google Shape;318;p27" descr=""/>
            <p:cNvPicPr/>
            <p:nvPr/>
          </p:nvPicPr>
          <p:blipFill>
            <a:blip r:embed="rId6"/>
            <a:stretch/>
          </p:blipFill>
          <p:spPr>
            <a:xfrm>
              <a:off x="981000" y="150120"/>
              <a:ext cx="828360" cy="533160"/>
            </a:xfrm>
            <a:prstGeom prst="rect">
              <a:avLst/>
            </a:prstGeom>
            <a:ln w="0">
              <a:noFill/>
            </a:ln>
          </p:spPr>
        </p:pic>
        <p:pic>
          <p:nvPicPr>
            <p:cNvPr id="623" name="Google Shape;319;p27" descr=""/>
            <p:cNvPicPr/>
            <p:nvPr/>
          </p:nvPicPr>
          <p:blipFill>
            <a:blip r:embed="rId7"/>
            <a:stretch/>
          </p:blipFill>
          <p:spPr>
            <a:xfrm>
              <a:off x="7875360" y="104040"/>
              <a:ext cx="799920" cy="771120"/>
            </a:xfrm>
            <a:prstGeom prst="rect">
              <a:avLst/>
            </a:prstGeom>
            <a:ln w="0">
              <a:noFill/>
            </a:ln>
          </p:spPr>
        </p:pic>
        <p:pic>
          <p:nvPicPr>
            <p:cNvPr id="624" name="Google Shape;320;p27" descr=""/>
            <p:cNvPicPr/>
            <p:nvPr/>
          </p:nvPicPr>
          <p:blipFill>
            <a:blip r:embed="rId8"/>
            <a:stretch/>
          </p:blipFill>
          <p:spPr>
            <a:xfrm>
              <a:off x="75960" y="510120"/>
              <a:ext cx="1047240" cy="1047240"/>
            </a:xfrm>
            <a:prstGeom prst="rect">
              <a:avLst/>
            </a:prstGeom>
            <a:ln w="0">
              <a:noFill/>
            </a:ln>
          </p:spPr>
        </p:pic>
      </p:grpSp>
      <p:sp>
        <p:nvSpPr>
          <p:cNvPr id="625" name="PlaceHolder 1"/>
          <p:cNvSpPr>
            <a:spLocks noGrp="1"/>
          </p:cNvSpPr>
          <p:nvPr>
            <p:ph type="title"/>
          </p:nvPr>
        </p:nvSpPr>
        <p:spPr>
          <a:xfrm>
            <a:off x="714960" y="1695960"/>
            <a:ext cx="4441320" cy="572400"/>
          </a:xfrm>
          <a:prstGeom prst="rect">
            <a:avLst/>
          </a:prstGeom>
          <a:noFill/>
          <a:ln w="0">
            <a:noFill/>
          </a:ln>
        </p:spPr>
        <p:txBody>
          <a:bodyPr tIns="91440" bIns="91440" anchor="ctr">
            <a:noAutofit/>
          </a:bodyPr>
          <a:p>
            <a:pPr indent="0">
              <a:buNone/>
            </a:pPr>
            <a:r>
              <a:rPr b="0" lang="en-IN" sz="3000" spc="-1" strike="noStrike">
                <a:solidFill>
                  <a:srgbClr val="000000"/>
                </a:solidFill>
                <a:latin typeface="Arial"/>
              </a:rPr>
              <a:t>Click to edit the title text format</a:t>
            </a:r>
            <a:endParaRPr b="0" lang="en-IN" sz="3000" spc="-1" strike="noStrike">
              <a:solidFill>
                <a:srgbClr val="000000"/>
              </a:solidFill>
              <a:latin typeface="Arial"/>
            </a:endParaRPr>
          </a:p>
        </p:txBody>
      </p:sp>
      <p:sp>
        <p:nvSpPr>
          <p:cNvPr id="626"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18" r:id="rId9"/>
    <p:sldLayoutId id="2147483819" r:id="rId10"/>
    <p:sldLayoutId id="2147483820" r:id="rId11"/>
    <p:sldLayoutId id="2147483821" r:id="rId12"/>
    <p:sldLayoutId id="2147483822" r:id="rId13"/>
    <p:sldLayoutId id="2147483823" r:id="rId14"/>
    <p:sldLayoutId id="2147483824" r:id="rId15"/>
    <p:sldLayoutId id="2147483825" r:id="rId16"/>
    <p:sldLayoutId id="2147483826" r:id="rId17"/>
    <p:sldLayoutId id="2147483827" r:id="rId18"/>
    <p:sldLayoutId id="2147483828" r:id="rId19"/>
    <p:sldLayoutId id="2147483829" r:id="rId20"/>
  </p:sldLayoutIdLst>
</p:sldMaster>
</file>

<file path=ppt/slideMasters/slideMaster1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grpSp>
        <p:nvGrpSpPr>
          <p:cNvPr id="663" name="Google Shape;196;p18"/>
          <p:cNvGrpSpPr/>
          <p:nvPr/>
        </p:nvGrpSpPr>
        <p:grpSpPr>
          <a:xfrm>
            <a:off x="131760" y="136440"/>
            <a:ext cx="8901000" cy="5522760"/>
            <a:chOff x="131760" y="136440"/>
            <a:chExt cx="8901000" cy="5522760"/>
          </a:xfrm>
        </p:grpSpPr>
        <p:pic>
          <p:nvPicPr>
            <p:cNvPr id="664" name="Google Shape;197;p18" descr=""/>
            <p:cNvPicPr/>
            <p:nvPr/>
          </p:nvPicPr>
          <p:blipFill>
            <a:blip r:embed="rId3"/>
            <a:stretch/>
          </p:blipFill>
          <p:spPr>
            <a:xfrm rot="16768200">
              <a:off x="195840" y="226440"/>
              <a:ext cx="1037880" cy="1009440"/>
            </a:xfrm>
            <a:prstGeom prst="rect">
              <a:avLst/>
            </a:prstGeom>
            <a:ln w="0">
              <a:noFill/>
            </a:ln>
          </p:spPr>
        </p:pic>
        <p:pic>
          <p:nvPicPr>
            <p:cNvPr id="665" name="Google Shape;198;p18" descr=""/>
            <p:cNvPicPr/>
            <p:nvPr/>
          </p:nvPicPr>
          <p:blipFill>
            <a:blip r:embed="rId4"/>
            <a:stretch/>
          </p:blipFill>
          <p:spPr>
            <a:xfrm>
              <a:off x="6271560" y="4830840"/>
              <a:ext cx="1085400" cy="828360"/>
            </a:xfrm>
            <a:prstGeom prst="rect">
              <a:avLst/>
            </a:prstGeom>
            <a:ln w="0">
              <a:noFill/>
            </a:ln>
          </p:spPr>
        </p:pic>
        <p:pic>
          <p:nvPicPr>
            <p:cNvPr id="666" name="Google Shape;199;p18" descr=""/>
            <p:cNvPicPr/>
            <p:nvPr/>
          </p:nvPicPr>
          <p:blipFill>
            <a:blip r:embed="rId5"/>
            <a:stretch/>
          </p:blipFill>
          <p:spPr>
            <a:xfrm>
              <a:off x="7789320" y="4106880"/>
              <a:ext cx="1243440" cy="951840"/>
            </a:xfrm>
            <a:prstGeom prst="rect">
              <a:avLst/>
            </a:prstGeom>
            <a:ln w="0">
              <a:noFill/>
            </a:ln>
          </p:spPr>
        </p:pic>
      </p:grpSp>
      <p:grpSp>
        <p:nvGrpSpPr>
          <p:cNvPr id="667" name="Google Shape;200;p18"/>
          <p:cNvGrpSpPr/>
          <p:nvPr/>
        </p:nvGrpSpPr>
        <p:grpSpPr>
          <a:xfrm>
            <a:off x="-312120" y="136440"/>
            <a:ext cx="9742320" cy="4782960"/>
            <a:chOff x="-312120" y="136440"/>
            <a:chExt cx="9742320" cy="4782960"/>
          </a:xfrm>
        </p:grpSpPr>
        <p:pic>
          <p:nvPicPr>
            <p:cNvPr id="668" name="Google Shape;201;p18" descr=""/>
            <p:cNvPicPr/>
            <p:nvPr/>
          </p:nvPicPr>
          <p:blipFill>
            <a:blip r:embed="rId6">
              <a:alphaModFix amt="30000"/>
            </a:blip>
            <a:stretch/>
          </p:blipFill>
          <p:spPr>
            <a:xfrm>
              <a:off x="8175960" y="136440"/>
              <a:ext cx="856800" cy="599760"/>
            </a:xfrm>
            <a:prstGeom prst="rect">
              <a:avLst/>
            </a:prstGeom>
            <a:ln w="0">
              <a:noFill/>
            </a:ln>
          </p:spPr>
        </p:pic>
        <p:pic>
          <p:nvPicPr>
            <p:cNvPr id="669" name="Google Shape;202;p18" descr=""/>
            <p:cNvPicPr/>
            <p:nvPr/>
          </p:nvPicPr>
          <p:blipFill>
            <a:blip r:embed="rId7">
              <a:alphaModFix amt="30000"/>
            </a:blip>
            <a:stretch/>
          </p:blipFill>
          <p:spPr>
            <a:xfrm>
              <a:off x="8601840" y="1199520"/>
              <a:ext cx="828360" cy="561600"/>
            </a:xfrm>
            <a:prstGeom prst="rect">
              <a:avLst/>
            </a:prstGeom>
            <a:ln w="0">
              <a:noFill/>
            </a:ln>
          </p:spPr>
        </p:pic>
        <p:pic>
          <p:nvPicPr>
            <p:cNvPr id="670" name="Google Shape;203;p18" descr=""/>
            <p:cNvPicPr/>
            <p:nvPr/>
          </p:nvPicPr>
          <p:blipFill>
            <a:blip r:embed="rId8">
              <a:alphaModFix amt="30000"/>
            </a:blip>
            <a:stretch/>
          </p:blipFill>
          <p:spPr>
            <a:xfrm>
              <a:off x="-312120" y="3729240"/>
              <a:ext cx="866520" cy="1190160"/>
            </a:xfrm>
            <a:prstGeom prst="rect">
              <a:avLst/>
            </a:prstGeom>
            <a:ln w="0">
              <a:noFill/>
            </a:ln>
          </p:spPr>
        </p:pic>
      </p:grpSp>
      <p:sp>
        <p:nvSpPr>
          <p:cNvPr id="671" name="PlaceHolder 1"/>
          <p:cNvSpPr>
            <a:spLocks noGrp="1"/>
          </p:cNvSpPr>
          <p:nvPr>
            <p:ph type="title"/>
          </p:nvPr>
        </p:nvSpPr>
        <p:spPr>
          <a:xfrm>
            <a:off x="720000" y="2550240"/>
            <a:ext cx="2336040" cy="527400"/>
          </a:xfrm>
          <a:prstGeom prst="rect">
            <a:avLst/>
          </a:prstGeom>
          <a:noFill/>
          <a:ln w="0">
            <a:noFill/>
          </a:ln>
        </p:spPr>
        <p:txBody>
          <a:bodyPr tIns="91440" bIns="91440" anchor="ctr">
            <a:noAutofit/>
          </a:bodyPr>
          <a:p>
            <a:pPr indent="0">
              <a:buNone/>
            </a:pPr>
            <a:r>
              <a:rPr b="0" lang="en-IN" sz="2000" spc="-1" strike="noStrike">
                <a:solidFill>
                  <a:srgbClr val="000000"/>
                </a:solidFill>
                <a:latin typeface="Arial"/>
              </a:rPr>
              <a:t>Click to edit the title text format</a:t>
            </a:r>
            <a:endParaRPr b="0" lang="en-IN" sz="2000" spc="-1" strike="noStrike">
              <a:solidFill>
                <a:srgbClr val="000000"/>
              </a:solidFill>
              <a:latin typeface="Arial"/>
            </a:endParaRPr>
          </a:p>
        </p:txBody>
      </p:sp>
      <p:sp>
        <p:nvSpPr>
          <p:cNvPr id="672" name="PlaceHolder 2"/>
          <p:cNvSpPr>
            <a:spLocks noGrp="1"/>
          </p:cNvSpPr>
          <p:nvPr>
            <p:ph type="title"/>
          </p:nvPr>
        </p:nvSpPr>
        <p:spPr>
          <a:xfrm>
            <a:off x="3403800" y="2550240"/>
            <a:ext cx="2336040" cy="527400"/>
          </a:xfrm>
          <a:prstGeom prst="rect">
            <a:avLst/>
          </a:prstGeom>
          <a:noFill/>
          <a:ln w="0">
            <a:noFill/>
          </a:ln>
        </p:spPr>
        <p:txBody>
          <a:bodyPr tIns="91440" bIns="91440" anchor="ctr">
            <a:noAutofit/>
          </a:bodyPr>
          <a:p>
            <a:pPr indent="0">
              <a:buNone/>
            </a:pPr>
            <a:r>
              <a:rPr b="0" lang="en-IN" sz="2000" spc="-1" strike="noStrike">
                <a:solidFill>
                  <a:srgbClr val="000000"/>
                </a:solidFill>
                <a:latin typeface="Arial"/>
              </a:rPr>
              <a:t>Click to edit the title text format</a:t>
            </a:r>
            <a:endParaRPr b="0" lang="en-IN" sz="2000" spc="-1" strike="noStrike">
              <a:solidFill>
                <a:srgbClr val="000000"/>
              </a:solidFill>
              <a:latin typeface="Arial"/>
            </a:endParaRPr>
          </a:p>
        </p:txBody>
      </p:sp>
      <p:sp>
        <p:nvSpPr>
          <p:cNvPr id="673" name="PlaceHolder 3"/>
          <p:cNvSpPr>
            <a:spLocks noGrp="1"/>
          </p:cNvSpPr>
          <p:nvPr>
            <p:ph type="title"/>
          </p:nvPr>
        </p:nvSpPr>
        <p:spPr>
          <a:xfrm>
            <a:off x="6087600" y="2550240"/>
            <a:ext cx="2336040" cy="527400"/>
          </a:xfrm>
          <a:prstGeom prst="rect">
            <a:avLst/>
          </a:prstGeom>
          <a:noFill/>
          <a:ln w="0">
            <a:noFill/>
          </a:ln>
        </p:spPr>
        <p:txBody>
          <a:bodyPr tIns="91440" bIns="91440" anchor="ctr">
            <a:noAutofit/>
          </a:bodyPr>
          <a:p>
            <a:pPr indent="0">
              <a:buNone/>
            </a:pPr>
            <a:r>
              <a:rPr b="0" lang="en-IN" sz="2000" spc="-1" strike="noStrike">
                <a:solidFill>
                  <a:srgbClr val="000000"/>
                </a:solidFill>
                <a:latin typeface="Arial"/>
              </a:rPr>
              <a:t>Click to edit the title text format</a:t>
            </a:r>
            <a:endParaRPr b="0" lang="en-IN" sz="2000" spc="-1" strike="noStrike">
              <a:solidFill>
                <a:srgbClr val="000000"/>
              </a:solidFill>
              <a:latin typeface="Arial"/>
            </a:endParaRPr>
          </a:p>
        </p:txBody>
      </p:sp>
      <p:sp>
        <p:nvSpPr>
          <p:cNvPr id="674" name="PlaceHolder 4"/>
          <p:cNvSpPr>
            <a:spLocks noGrp="1"/>
          </p:cNvSpPr>
          <p:nvPr>
            <p:ph type="title"/>
          </p:nvPr>
        </p:nvSpPr>
        <p:spPr>
          <a:xfrm>
            <a:off x="720000" y="444960"/>
            <a:ext cx="7703640" cy="572400"/>
          </a:xfrm>
          <a:prstGeom prst="rect">
            <a:avLst/>
          </a:prstGeom>
          <a:noFill/>
          <a:ln w="0">
            <a:noFill/>
          </a:ln>
        </p:spPr>
        <p:txBody>
          <a:bodyPr tIns="91440" bIns="91440" anchor="ctr">
            <a:noAutofit/>
          </a:bodyPr>
          <a:p>
            <a:pPr indent="0">
              <a:buNone/>
            </a:pPr>
            <a:r>
              <a:rPr b="0" lang="en-IN" sz="3000" spc="-1" strike="noStrike">
                <a:solidFill>
                  <a:srgbClr val="000000"/>
                </a:solidFill>
                <a:latin typeface="Arial"/>
              </a:rPr>
              <a:t>Click to edit the title text format</a:t>
            </a:r>
            <a:endParaRPr b="0" lang="en-IN" sz="3000" spc="-1" strike="noStrike">
              <a:solidFill>
                <a:srgbClr val="000000"/>
              </a:solidFill>
              <a:latin typeface="Arial"/>
            </a:endParaRPr>
          </a:p>
        </p:txBody>
      </p:sp>
      <p:sp>
        <p:nvSpPr>
          <p:cNvPr id="675" name="PlaceHolder 5"/>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31" r:id="rId9"/>
    <p:sldLayoutId id="2147483832" r:id="rId10"/>
    <p:sldLayoutId id="2147483833" r:id="rId11"/>
    <p:sldLayoutId id="2147483834" r:id="rId12"/>
    <p:sldLayoutId id="2147483835" r:id="rId13"/>
    <p:sldLayoutId id="2147483836" r:id="rId14"/>
    <p:sldLayoutId id="2147483837" r:id="rId15"/>
    <p:sldLayoutId id="2147483838" r:id="rId16"/>
    <p:sldLayoutId id="2147483839" r:id="rId17"/>
    <p:sldLayoutId id="2147483840" r:id="rId18"/>
    <p:sldLayoutId id="2147483841" r:id="rId19"/>
    <p:sldLayoutId id="2147483842" r:id="rId20"/>
  </p:sldLayoutIdLst>
</p:sldMaster>
</file>

<file path=ppt/slideMasters/slideMaster1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pic>
        <p:nvPicPr>
          <p:cNvPr id="712" name="Google Shape;81;p8" descr=""/>
          <p:cNvPicPr/>
          <p:nvPr/>
        </p:nvPicPr>
        <p:blipFill>
          <a:blip r:embed="rId3"/>
          <a:stretch/>
        </p:blipFill>
        <p:spPr>
          <a:xfrm>
            <a:off x="0" y="-1080"/>
            <a:ext cx="9143640" cy="5143320"/>
          </a:xfrm>
          <a:prstGeom prst="rect">
            <a:avLst/>
          </a:prstGeom>
          <a:ln w="0">
            <a:noFill/>
          </a:ln>
        </p:spPr>
      </p:pic>
      <p:grpSp>
        <p:nvGrpSpPr>
          <p:cNvPr id="713" name="Google Shape;82;p8"/>
          <p:cNvGrpSpPr/>
          <p:nvPr/>
        </p:nvGrpSpPr>
        <p:grpSpPr>
          <a:xfrm>
            <a:off x="3047040" y="2293560"/>
            <a:ext cx="6033960" cy="3506760"/>
            <a:chOff x="3047040" y="2293560"/>
            <a:chExt cx="6033960" cy="3506760"/>
          </a:xfrm>
        </p:grpSpPr>
        <p:pic>
          <p:nvPicPr>
            <p:cNvPr id="714" name="Google Shape;83;p8" descr=""/>
            <p:cNvPicPr/>
            <p:nvPr/>
          </p:nvPicPr>
          <p:blipFill>
            <a:blip r:embed="rId4">
              <a:alphaModFix amt="46000"/>
            </a:blip>
            <a:stretch/>
          </p:blipFill>
          <p:spPr>
            <a:xfrm>
              <a:off x="8224200" y="2293560"/>
              <a:ext cx="856800" cy="599760"/>
            </a:xfrm>
            <a:prstGeom prst="rect">
              <a:avLst/>
            </a:prstGeom>
            <a:ln w="0">
              <a:noFill/>
            </a:ln>
          </p:spPr>
        </p:pic>
        <p:pic>
          <p:nvPicPr>
            <p:cNvPr id="715" name="Google Shape;84;p8" descr=""/>
            <p:cNvPicPr/>
            <p:nvPr/>
          </p:nvPicPr>
          <p:blipFill>
            <a:blip r:embed="rId5">
              <a:alphaModFix amt="46000"/>
            </a:blip>
            <a:stretch/>
          </p:blipFill>
          <p:spPr>
            <a:xfrm>
              <a:off x="5884200" y="4800600"/>
              <a:ext cx="1342800" cy="999720"/>
            </a:xfrm>
            <a:prstGeom prst="rect">
              <a:avLst/>
            </a:prstGeom>
            <a:ln w="0">
              <a:noFill/>
            </a:ln>
          </p:spPr>
        </p:pic>
        <p:pic>
          <p:nvPicPr>
            <p:cNvPr id="716" name="Google Shape;85;p8" descr=""/>
            <p:cNvPicPr/>
            <p:nvPr/>
          </p:nvPicPr>
          <p:blipFill>
            <a:blip r:embed="rId6">
              <a:alphaModFix amt="46000"/>
            </a:blip>
            <a:stretch/>
          </p:blipFill>
          <p:spPr>
            <a:xfrm rot="2875200">
              <a:off x="3211200" y="4198320"/>
              <a:ext cx="694800" cy="752040"/>
            </a:xfrm>
            <a:prstGeom prst="rect">
              <a:avLst/>
            </a:prstGeom>
            <a:ln w="0">
              <a:noFill/>
            </a:ln>
          </p:spPr>
        </p:pic>
      </p:grpSp>
      <p:grpSp>
        <p:nvGrpSpPr>
          <p:cNvPr id="717" name="Google Shape;86;p8"/>
          <p:cNvGrpSpPr/>
          <p:nvPr/>
        </p:nvGrpSpPr>
        <p:grpSpPr>
          <a:xfrm>
            <a:off x="3184200" y="-329040"/>
            <a:ext cx="5666040" cy="4818240"/>
            <a:chOff x="3184200" y="-329040"/>
            <a:chExt cx="5666040" cy="4818240"/>
          </a:xfrm>
        </p:grpSpPr>
        <p:pic>
          <p:nvPicPr>
            <p:cNvPr id="718" name="Google Shape;87;p8" descr=""/>
            <p:cNvPicPr/>
            <p:nvPr/>
          </p:nvPicPr>
          <p:blipFill>
            <a:blip r:embed="rId7"/>
            <a:stretch/>
          </p:blipFill>
          <p:spPr>
            <a:xfrm rot="1253400">
              <a:off x="3290760" y="-117360"/>
              <a:ext cx="1342800" cy="847440"/>
            </a:xfrm>
            <a:prstGeom prst="rect">
              <a:avLst/>
            </a:prstGeom>
            <a:ln w="0">
              <a:noFill/>
            </a:ln>
          </p:spPr>
        </p:pic>
        <p:pic>
          <p:nvPicPr>
            <p:cNvPr id="719" name="Google Shape;88;p8" descr=""/>
            <p:cNvPicPr/>
            <p:nvPr/>
          </p:nvPicPr>
          <p:blipFill>
            <a:blip r:embed="rId8"/>
            <a:stretch/>
          </p:blipFill>
          <p:spPr>
            <a:xfrm>
              <a:off x="7564680" y="3479760"/>
              <a:ext cx="1285560" cy="1009440"/>
            </a:xfrm>
            <a:prstGeom prst="rect">
              <a:avLst/>
            </a:prstGeom>
            <a:ln w="0">
              <a:noFill/>
            </a:ln>
          </p:spPr>
        </p:pic>
      </p:grpSp>
      <p:sp>
        <p:nvSpPr>
          <p:cNvPr id="720" name="PlaceHolder 1"/>
          <p:cNvSpPr>
            <a:spLocks noGrp="1"/>
          </p:cNvSpPr>
          <p:nvPr>
            <p:ph type="title"/>
          </p:nvPr>
        </p:nvSpPr>
        <p:spPr>
          <a:xfrm>
            <a:off x="714960" y="1307160"/>
            <a:ext cx="7713720" cy="2529000"/>
          </a:xfrm>
          <a:prstGeom prst="rect">
            <a:avLst/>
          </a:prstGeom>
          <a:noFill/>
          <a:ln w="0">
            <a:noFill/>
          </a:ln>
        </p:spPr>
        <p:txBody>
          <a:bodyPr tIns="91440" bIns="91440" anchor="ctr">
            <a:noAutofit/>
          </a:bodyPr>
          <a:p>
            <a:pPr indent="0">
              <a:buNone/>
            </a:pPr>
            <a:r>
              <a:rPr b="0" lang="en-IN" sz="8000" spc="-1" strike="noStrike">
                <a:solidFill>
                  <a:srgbClr val="000000"/>
                </a:solidFill>
                <a:latin typeface="Arial"/>
              </a:rPr>
              <a:t>Click to edit the title text format</a:t>
            </a:r>
            <a:endParaRPr b="0" lang="en-IN" sz="8000" spc="-1" strike="noStrike">
              <a:solidFill>
                <a:srgbClr val="000000"/>
              </a:solidFill>
              <a:latin typeface="Arial"/>
            </a:endParaRPr>
          </a:p>
        </p:txBody>
      </p:sp>
      <p:sp>
        <p:nvSpPr>
          <p:cNvPr id="721"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44" r:id="rId9"/>
    <p:sldLayoutId id="2147483845" r:id="rId10"/>
    <p:sldLayoutId id="2147483846" r:id="rId11"/>
    <p:sldLayoutId id="2147483847" r:id="rId12"/>
    <p:sldLayoutId id="2147483848" r:id="rId13"/>
    <p:sldLayoutId id="2147483849" r:id="rId14"/>
    <p:sldLayoutId id="2147483850" r:id="rId15"/>
    <p:sldLayoutId id="2147483851" r:id="rId16"/>
    <p:sldLayoutId id="2147483852" r:id="rId17"/>
    <p:sldLayoutId id="2147483853" r:id="rId18"/>
    <p:sldLayoutId id="2147483854" r:id="rId19"/>
    <p:sldLayoutId id="2147483855" r:id="rId20"/>
  </p:sldLayoutIdLst>
</p:sldMaster>
</file>

<file path=ppt/slideMasters/slideMaster1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grpSp>
        <p:nvGrpSpPr>
          <p:cNvPr id="758" name="Google Shape;212;p19"/>
          <p:cNvGrpSpPr/>
          <p:nvPr/>
        </p:nvGrpSpPr>
        <p:grpSpPr>
          <a:xfrm>
            <a:off x="131760" y="136440"/>
            <a:ext cx="8901000" cy="4922280"/>
            <a:chOff x="131760" y="136440"/>
            <a:chExt cx="8901000" cy="4922280"/>
          </a:xfrm>
        </p:grpSpPr>
        <p:pic>
          <p:nvPicPr>
            <p:cNvPr id="759" name="Google Shape;213;p19" descr=""/>
            <p:cNvPicPr/>
            <p:nvPr/>
          </p:nvPicPr>
          <p:blipFill>
            <a:blip r:embed="rId3"/>
            <a:stretch/>
          </p:blipFill>
          <p:spPr>
            <a:xfrm rot="16768200">
              <a:off x="195840" y="226440"/>
              <a:ext cx="1037880" cy="1009440"/>
            </a:xfrm>
            <a:prstGeom prst="rect">
              <a:avLst/>
            </a:prstGeom>
            <a:ln w="0">
              <a:noFill/>
            </a:ln>
          </p:spPr>
        </p:pic>
        <p:pic>
          <p:nvPicPr>
            <p:cNvPr id="760" name="Google Shape;214;p19" descr=""/>
            <p:cNvPicPr/>
            <p:nvPr/>
          </p:nvPicPr>
          <p:blipFill>
            <a:blip r:embed="rId4"/>
            <a:stretch/>
          </p:blipFill>
          <p:spPr>
            <a:xfrm rot="13005000">
              <a:off x="7992000" y="767880"/>
              <a:ext cx="838440" cy="639720"/>
            </a:xfrm>
            <a:prstGeom prst="rect">
              <a:avLst/>
            </a:prstGeom>
            <a:ln w="0">
              <a:noFill/>
            </a:ln>
          </p:spPr>
        </p:pic>
        <p:pic>
          <p:nvPicPr>
            <p:cNvPr id="761" name="Google Shape;215;p19" descr=""/>
            <p:cNvPicPr/>
            <p:nvPr/>
          </p:nvPicPr>
          <p:blipFill>
            <a:blip r:embed="rId5"/>
            <a:stretch/>
          </p:blipFill>
          <p:spPr>
            <a:xfrm>
              <a:off x="7789320" y="4106880"/>
              <a:ext cx="1243440" cy="951840"/>
            </a:xfrm>
            <a:prstGeom prst="rect">
              <a:avLst/>
            </a:prstGeom>
            <a:ln w="0">
              <a:noFill/>
            </a:ln>
          </p:spPr>
        </p:pic>
      </p:grpSp>
      <p:grpSp>
        <p:nvGrpSpPr>
          <p:cNvPr id="762" name="Google Shape;216;p19"/>
          <p:cNvGrpSpPr/>
          <p:nvPr/>
        </p:nvGrpSpPr>
        <p:grpSpPr>
          <a:xfrm>
            <a:off x="-145800" y="205560"/>
            <a:ext cx="9403200" cy="4783680"/>
            <a:chOff x="-145800" y="205560"/>
            <a:chExt cx="9403200" cy="4783680"/>
          </a:xfrm>
        </p:grpSpPr>
        <p:grpSp>
          <p:nvGrpSpPr>
            <p:cNvPr id="763" name="Google Shape;217;p19"/>
            <p:cNvGrpSpPr/>
            <p:nvPr/>
          </p:nvGrpSpPr>
          <p:grpSpPr>
            <a:xfrm>
              <a:off x="-145800" y="205560"/>
              <a:ext cx="9403200" cy="4783320"/>
              <a:chOff x="-145800" y="205560"/>
              <a:chExt cx="9403200" cy="4783320"/>
            </a:xfrm>
          </p:grpSpPr>
          <p:pic>
            <p:nvPicPr>
              <p:cNvPr id="764" name="Google Shape;218;p19" descr=""/>
              <p:cNvPicPr/>
              <p:nvPr/>
            </p:nvPicPr>
            <p:blipFill>
              <a:blip r:embed="rId6">
                <a:alphaModFix amt="30000"/>
              </a:blip>
              <a:stretch/>
            </p:blipFill>
            <p:spPr>
              <a:xfrm>
                <a:off x="8342280" y="205560"/>
                <a:ext cx="856800" cy="599760"/>
              </a:xfrm>
              <a:prstGeom prst="rect">
                <a:avLst/>
              </a:prstGeom>
              <a:ln w="0">
                <a:noFill/>
              </a:ln>
            </p:spPr>
          </p:pic>
          <p:pic>
            <p:nvPicPr>
              <p:cNvPr id="765" name="Google Shape;219;p19" descr=""/>
              <p:cNvPicPr/>
              <p:nvPr/>
            </p:nvPicPr>
            <p:blipFill>
              <a:blip r:embed="rId7">
                <a:alphaModFix amt="30000"/>
              </a:blip>
              <a:stretch/>
            </p:blipFill>
            <p:spPr>
              <a:xfrm>
                <a:off x="8429040" y="2065320"/>
                <a:ext cx="828360" cy="561600"/>
              </a:xfrm>
              <a:prstGeom prst="rect">
                <a:avLst/>
              </a:prstGeom>
              <a:ln w="0">
                <a:noFill/>
              </a:ln>
            </p:spPr>
          </p:pic>
          <p:pic>
            <p:nvPicPr>
              <p:cNvPr id="766" name="Google Shape;220;p19" descr=""/>
              <p:cNvPicPr/>
              <p:nvPr/>
            </p:nvPicPr>
            <p:blipFill>
              <a:blip r:embed="rId8">
                <a:alphaModFix amt="30000"/>
              </a:blip>
              <a:stretch/>
            </p:blipFill>
            <p:spPr>
              <a:xfrm>
                <a:off x="-145800" y="3798720"/>
                <a:ext cx="866520" cy="1190160"/>
              </a:xfrm>
              <a:prstGeom prst="rect">
                <a:avLst/>
              </a:prstGeom>
              <a:ln w="0">
                <a:noFill/>
              </a:ln>
            </p:spPr>
          </p:pic>
        </p:grpSp>
        <p:pic>
          <p:nvPicPr>
            <p:cNvPr id="767" name="Google Shape;221;p19" descr=""/>
            <p:cNvPicPr/>
            <p:nvPr/>
          </p:nvPicPr>
          <p:blipFill>
            <a:blip r:embed="rId9">
              <a:alphaModFix amt="30000"/>
            </a:blip>
            <a:stretch/>
          </p:blipFill>
          <p:spPr>
            <a:xfrm>
              <a:off x="1290960" y="4665600"/>
              <a:ext cx="477360" cy="323640"/>
            </a:xfrm>
            <a:prstGeom prst="rect">
              <a:avLst/>
            </a:prstGeom>
            <a:ln w="0">
              <a:noFill/>
            </a:ln>
          </p:spPr>
        </p:pic>
      </p:grpSp>
      <p:sp>
        <p:nvSpPr>
          <p:cNvPr id="768" name="PlaceHolder 1"/>
          <p:cNvSpPr>
            <a:spLocks noGrp="1"/>
          </p:cNvSpPr>
          <p:nvPr>
            <p:ph type="title"/>
          </p:nvPr>
        </p:nvSpPr>
        <p:spPr>
          <a:xfrm>
            <a:off x="2121480" y="1683000"/>
            <a:ext cx="2145240" cy="527400"/>
          </a:xfrm>
          <a:prstGeom prst="rect">
            <a:avLst/>
          </a:prstGeom>
          <a:noFill/>
          <a:ln w="0">
            <a:noFill/>
          </a:ln>
        </p:spPr>
        <p:txBody>
          <a:bodyPr tIns="91440" bIns="91440" anchor="ctr">
            <a:noAutofit/>
          </a:bodyPr>
          <a:p>
            <a:pPr indent="0">
              <a:buNone/>
            </a:pPr>
            <a:r>
              <a:rPr b="0" lang="en-IN" sz="2000" spc="-1" strike="noStrike">
                <a:solidFill>
                  <a:srgbClr val="000000"/>
                </a:solidFill>
                <a:latin typeface="Arial"/>
              </a:rPr>
              <a:t>Click to edit the title text format</a:t>
            </a:r>
            <a:endParaRPr b="0" lang="en-IN" sz="2000" spc="-1" strike="noStrike">
              <a:solidFill>
                <a:srgbClr val="000000"/>
              </a:solidFill>
              <a:latin typeface="Arial"/>
            </a:endParaRPr>
          </a:p>
        </p:txBody>
      </p:sp>
      <p:sp>
        <p:nvSpPr>
          <p:cNvPr id="769" name="PlaceHolder 2"/>
          <p:cNvSpPr>
            <a:spLocks noGrp="1"/>
          </p:cNvSpPr>
          <p:nvPr>
            <p:ph type="title"/>
          </p:nvPr>
        </p:nvSpPr>
        <p:spPr>
          <a:xfrm>
            <a:off x="5978520" y="1683000"/>
            <a:ext cx="2145240" cy="527400"/>
          </a:xfrm>
          <a:prstGeom prst="rect">
            <a:avLst/>
          </a:prstGeom>
          <a:noFill/>
          <a:ln w="0">
            <a:noFill/>
          </a:ln>
        </p:spPr>
        <p:txBody>
          <a:bodyPr tIns="91440" bIns="91440" anchor="ctr">
            <a:noAutofit/>
          </a:bodyPr>
          <a:p>
            <a:pPr indent="0">
              <a:buNone/>
            </a:pPr>
            <a:r>
              <a:rPr b="0" lang="en-IN" sz="2000" spc="-1" strike="noStrike">
                <a:solidFill>
                  <a:srgbClr val="000000"/>
                </a:solidFill>
                <a:latin typeface="Arial"/>
              </a:rPr>
              <a:t>Click to edit the title text format</a:t>
            </a:r>
            <a:endParaRPr b="0" lang="en-IN" sz="2000" spc="-1" strike="noStrike">
              <a:solidFill>
                <a:srgbClr val="000000"/>
              </a:solidFill>
              <a:latin typeface="Arial"/>
            </a:endParaRPr>
          </a:p>
        </p:txBody>
      </p:sp>
      <p:sp>
        <p:nvSpPr>
          <p:cNvPr id="770" name="PlaceHolder 3"/>
          <p:cNvSpPr>
            <a:spLocks noGrp="1"/>
          </p:cNvSpPr>
          <p:nvPr>
            <p:ph type="title"/>
          </p:nvPr>
        </p:nvSpPr>
        <p:spPr>
          <a:xfrm>
            <a:off x="2121480" y="3116160"/>
            <a:ext cx="2145240" cy="527400"/>
          </a:xfrm>
          <a:prstGeom prst="rect">
            <a:avLst/>
          </a:prstGeom>
          <a:noFill/>
          <a:ln w="0">
            <a:noFill/>
          </a:ln>
        </p:spPr>
        <p:txBody>
          <a:bodyPr tIns="91440" bIns="91440" anchor="ctr">
            <a:noAutofit/>
          </a:bodyPr>
          <a:p>
            <a:pPr indent="0">
              <a:buNone/>
            </a:pPr>
            <a:r>
              <a:rPr b="0" lang="en-IN" sz="2000" spc="-1" strike="noStrike">
                <a:solidFill>
                  <a:srgbClr val="000000"/>
                </a:solidFill>
                <a:latin typeface="Arial"/>
              </a:rPr>
              <a:t>Click to edit the title text format</a:t>
            </a:r>
            <a:endParaRPr b="0" lang="en-IN" sz="2000" spc="-1" strike="noStrike">
              <a:solidFill>
                <a:srgbClr val="000000"/>
              </a:solidFill>
              <a:latin typeface="Arial"/>
            </a:endParaRPr>
          </a:p>
        </p:txBody>
      </p:sp>
      <p:sp>
        <p:nvSpPr>
          <p:cNvPr id="771" name="PlaceHolder 4"/>
          <p:cNvSpPr>
            <a:spLocks noGrp="1"/>
          </p:cNvSpPr>
          <p:nvPr>
            <p:ph type="title"/>
          </p:nvPr>
        </p:nvSpPr>
        <p:spPr>
          <a:xfrm>
            <a:off x="5978520" y="3116160"/>
            <a:ext cx="2145240" cy="527400"/>
          </a:xfrm>
          <a:prstGeom prst="rect">
            <a:avLst/>
          </a:prstGeom>
          <a:noFill/>
          <a:ln w="0">
            <a:noFill/>
          </a:ln>
        </p:spPr>
        <p:txBody>
          <a:bodyPr tIns="91440" bIns="91440" anchor="ctr">
            <a:noAutofit/>
          </a:bodyPr>
          <a:p>
            <a:pPr indent="0">
              <a:buNone/>
            </a:pPr>
            <a:r>
              <a:rPr b="0" lang="en-IN" sz="2000" spc="-1" strike="noStrike">
                <a:solidFill>
                  <a:srgbClr val="000000"/>
                </a:solidFill>
                <a:latin typeface="Arial"/>
              </a:rPr>
              <a:t>Click to edit the title text format</a:t>
            </a:r>
            <a:endParaRPr b="0" lang="en-IN" sz="2000" spc="-1" strike="noStrike">
              <a:solidFill>
                <a:srgbClr val="000000"/>
              </a:solidFill>
              <a:latin typeface="Arial"/>
            </a:endParaRPr>
          </a:p>
        </p:txBody>
      </p:sp>
      <p:sp>
        <p:nvSpPr>
          <p:cNvPr id="772" name="PlaceHolder 5"/>
          <p:cNvSpPr>
            <a:spLocks noGrp="1"/>
          </p:cNvSpPr>
          <p:nvPr>
            <p:ph type="title"/>
          </p:nvPr>
        </p:nvSpPr>
        <p:spPr>
          <a:xfrm>
            <a:off x="720000" y="444960"/>
            <a:ext cx="7703640" cy="572400"/>
          </a:xfrm>
          <a:prstGeom prst="rect">
            <a:avLst/>
          </a:prstGeom>
          <a:noFill/>
          <a:ln w="0">
            <a:noFill/>
          </a:ln>
        </p:spPr>
        <p:txBody>
          <a:bodyPr tIns="91440" bIns="91440" anchor="ctr">
            <a:noAutofit/>
          </a:bodyPr>
          <a:p>
            <a:pPr indent="0">
              <a:buNone/>
            </a:pPr>
            <a:r>
              <a:rPr b="0" lang="en-IN" sz="3000" spc="-1" strike="noStrike">
                <a:solidFill>
                  <a:srgbClr val="000000"/>
                </a:solidFill>
                <a:latin typeface="Arial"/>
              </a:rPr>
              <a:t>Click to edit the title text format</a:t>
            </a:r>
            <a:endParaRPr b="0" lang="en-IN" sz="3000" spc="-1" strike="noStrike">
              <a:solidFill>
                <a:srgbClr val="000000"/>
              </a:solidFill>
              <a:latin typeface="Arial"/>
            </a:endParaRPr>
          </a:p>
        </p:txBody>
      </p:sp>
      <p:sp>
        <p:nvSpPr>
          <p:cNvPr id="773" name="PlaceHolder 6"/>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57" r:id="rId10"/>
    <p:sldLayoutId id="2147483858" r:id="rId11"/>
    <p:sldLayoutId id="2147483859" r:id="rId12"/>
    <p:sldLayoutId id="2147483860" r:id="rId13"/>
    <p:sldLayoutId id="2147483861" r:id="rId14"/>
    <p:sldLayoutId id="2147483862" r:id="rId15"/>
    <p:sldLayoutId id="2147483863" r:id="rId16"/>
    <p:sldLayoutId id="2147483864" r:id="rId17"/>
    <p:sldLayoutId id="2147483865" r:id="rId18"/>
    <p:sldLayoutId id="2147483866" r:id="rId19"/>
    <p:sldLayoutId id="2147483867" r:id="rId20"/>
    <p:sldLayoutId id="2147483868" r:id="rId21"/>
  </p:sldLayoutIdLst>
</p:sldMaster>
</file>

<file path=ppt/slideMasters/slideMaster1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810" name="PlaceHolder 1"/>
          <p:cNvSpPr>
            <a:spLocks noGrp="1"/>
          </p:cNvSpPr>
          <p:nvPr>
            <p:ph type="title"/>
          </p:nvPr>
        </p:nvSpPr>
        <p:spPr>
          <a:xfrm>
            <a:off x="714960" y="825840"/>
            <a:ext cx="5196600" cy="1195920"/>
          </a:xfrm>
          <a:prstGeom prst="rect">
            <a:avLst/>
          </a:prstGeom>
          <a:noFill/>
          <a:ln w="0">
            <a:noFill/>
          </a:ln>
        </p:spPr>
        <p:txBody>
          <a:bodyPr tIns="91440" bIns="91440" anchor="ctr">
            <a:noAutofit/>
          </a:bodyPr>
          <a:p>
            <a:pPr indent="0">
              <a:buNone/>
            </a:pPr>
            <a:r>
              <a:rPr b="0" lang="en-IN" sz="3000" spc="-1" strike="noStrike">
                <a:solidFill>
                  <a:srgbClr val="000000"/>
                </a:solidFill>
                <a:latin typeface="Arial"/>
              </a:rPr>
              <a:t>Click to edit the title text format</a:t>
            </a:r>
            <a:endParaRPr b="0" lang="en-IN" sz="3000" spc="-1" strike="noStrike">
              <a:solidFill>
                <a:srgbClr val="000000"/>
              </a:solidFill>
              <a:latin typeface="Arial"/>
            </a:endParaRPr>
          </a:p>
        </p:txBody>
      </p:sp>
      <p:sp>
        <p:nvSpPr>
          <p:cNvPr id="811"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70" r:id="rId2"/>
    <p:sldLayoutId id="2147483871" r:id="rId3"/>
    <p:sldLayoutId id="2147483872" r:id="rId4"/>
    <p:sldLayoutId id="2147483873" r:id="rId5"/>
    <p:sldLayoutId id="2147483874" r:id="rId6"/>
    <p:sldLayoutId id="2147483875" r:id="rId7"/>
    <p:sldLayoutId id="2147483876" r:id="rId8"/>
    <p:sldLayoutId id="2147483877" r:id="rId9"/>
    <p:sldLayoutId id="2147483878" r:id="rId10"/>
    <p:sldLayoutId id="2147483879" r:id="rId11"/>
    <p:sldLayoutId id="2147483880" r:id="rId12"/>
    <p:sldLayoutId id="2147483881" r:id="rId13"/>
  </p:sldLayoutIdLst>
</p:sldMaster>
</file>

<file path=ppt/slideMasters/slideMaster1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grpSp>
        <p:nvGrpSpPr>
          <p:cNvPr id="848" name="Google Shape;180;p17"/>
          <p:cNvGrpSpPr/>
          <p:nvPr/>
        </p:nvGrpSpPr>
        <p:grpSpPr>
          <a:xfrm>
            <a:off x="-393840" y="2030040"/>
            <a:ext cx="9308160" cy="3058560"/>
            <a:chOff x="-393840" y="2030040"/>
            <a:chExt cx="9308160" cy="3058560"/>
          </a:xfrm>
        </p:grpSpPr>
        <p:pic>
          <p:nvPicPr>
            <p:cNvPr id="849" name="Google Shape;181;p17" descr=""/>
            <p:cNvPicPr/>
            <p:nvPr/>
          </p:nvPicPr>
          <p:blipFill>
            <a:blip r:embed="rId3"/>
            <a:stretch/>
          </p:blipFill>
          <p:spPr>
            <a:xfrm>
              <a:off x="-393840" y="2509920"/>
              <a:ext cx="1018800" cy="923400"/>
            </a:xfrm>
            <a:prstGeom prst="rect">
              <a:avLst/>
            </a:prstGeom>
            <a:ln w="0">
              <a:noFill/>
            </a:ln>
          </p:spPr>
        </p:pic>
        <p:pic>
          <p:nvPicPr>
            <p:cNvPr id="850" name="Google Shape;182;p17" descr=""/>
            <p:cNvPicPr/>
            <p:nvPr/>
          </p:nvPicPr>
          <p:blipFill>
            <a:blip r:embed="rId4"/>
            <a:stretch/>
          </p:blipFill>
          <p:spPr>
            <a:xfrm>
              <a:off x="8021520" y="2030040"/>
              <a:ext cx="856800" cy="866520"/>
            </a:xfrm>
            <a:prstGeom prst="rect">
              <a:avLst/>
            </a:prstGeom>
            <a:ln w="0">
              <a:noFill/>
            </a:ln>
          </p:spPr>
        </p:pic>
        <p:pic>
          <p:nvPicPr>
            <p:cNvPr id="851" name="Google Shape;183;p17" descr=""/>
            <p:cNvPicPr/>
            <p:nvPr/>
          </p:nvPicPr>
          <p:blipFill>
            <a:blip r:embed="rId5"/>
            <a:stretch/>
          </p:blipFill>
          <p:spPr>
            <a:xfrm>
              <a:off x="7819200" y="4222080"/>
              <a:ext cx="1095120" cy="866520"/>
            </a:xfrm>
            <a:prstGeom prst="rect">
              <a:avLst/>
            </a:prstGeom>
            <a:ln w="0">
              <a:noFill/>
            </a:ln>
          </p:spPr>
        </p:pic>
      </p:grpSp>
      <p:grpSp>
        <p:nvGrpSpPr>
          <p:cNvPr id="852" name="Google Shape;184;p17"/>
          <p:cNvGrpSpPr/>
          <p:nvPr/>
        </p:nvGrpSpPr>
        <p:grpSpPr>
          <a:xfrm>
            <a:off x="152280" y="152280"/>
            <a:ext cx="8791560" cy="4838400"/>
            <a:chOff x="152280" y="152280"/>
            <a:chExt cx="8791560" cy="4838400"/>
          </a:xfrm>
        </p:grpSpPr>
        <p:pic>
          <p:nvPicPr>
            <p:cNvPr id="853" name="Google Shape;185;p17" descr=""/>
            <p:cNvPicPr/>
            <p:nvPr/>
          </p:nvPicPr>
          <p:blipFill>
            <a:blip r:embed="rId6">
              <a:alphaModFix amt="41000"/>
            </a:blip>
            <a:stretch/>
          </p:blipFill>
          <p:spPr>
            <a:xfrm>
              <a:off x="152280" y="152280"/>
              <a:ext cx="1076040" cy="894960"/>
            </a:xfrm>
            <a:prstGeom prst="rect">
              <a:avLst/>
            </a:prstGeom>
            <a:ln w="0">
              <a:noFill/>
            </a:ln>
          </p:spPr>
        </p:pic>
        <p:pic>
          <p:nvPicPr>
            <p:cNvPr id="854" name="Google Shape;186;p17" descr=""/>
            <p:cNvPicPr/>
            <p:nvPr/>
          </p:nvPicPr>
          <p:blipFill>
            <a:blip r:embed="rId7">
              <a:alphaModFix amt="26000"/>
            </a:blip>
            <a:stretch/>
          </p:blipFill>
          <p:spPr>
            <a:xfrm>
              <a:off x="8249040" y="719280"/>
              <a:ext cx="694800" cy="752040"/>
            </a:xfrm>
            <a:prstGeom prst="rect">
              <a:avLst/>
            </a:prstGeom>
            <a:ln w="0">
              <a:noFill/>
            </a:ln>
          </p:spPr>
        </p:pic>
        <p:pic>
          <p:nvPicPr>
            <p:cNvPr id="855" name="Google Shape;187;p17" descr=""/>
            <p:cNvPicPr/>
            <p:nvPr/>
          </p:nvPicPr>
          <p:blipFill>
            <a:blip r:embed="rId8">
              <a:alphaModFix amt="41000"/>
            </a:blip>
            <a:stretch/>
          </p:blipFill>
          <p:spPr>
            <a:xfrm>
              <a:off x="152280" y="4476240"/>
              <a:ext cx="641880" cy="514440"/>
            </a:xfrm>
            <a:prstGeom prst="rect">
              <a:avLst/>
            </a:prstGeom>
            <a:ln w="0">
              <a:noFill/>
            </a:ln>
          </p:spPr>
        </p:pic>
      </p:grpSp>
      <p:sp>
        <p:nvSpPr>
          <p:cNvPr id="856" name="PlaceHolder 1"/>
          <p:cNvSpPr>
            <a:spLocks noGrp="1"/>
          </p:cNvSpPr>
          <p:nvPr>
            <p:ph type="title"/>
          </p:nvPr>
        </p:nvSpPr>
        <p:spPr>
          <a:xfrm>
            <a:off x="1955160" y="1502280"/>
            <a:ext cx="1825200" cy="527400"/>
          </a:xfrm>
          <a:prstGeom prst="rect">
            <a:avLst/>
          </a:prstGeom>
          <a:noFill/>
          <a:ln w="0">
            <a:noFill/>
          </a:ln>
        </p:spPr>
        <p:txBody>
          <a:bodyPr tIns="91440" bIns="91440" anchor="ctr">
            <a:noAutofit/>
          </a:bodyPr>
          <a:p>
            <a:pPr indent="0">
              <a:buNone/>
            </a:pPr>
            <a:r>
              <a:rPr b="0" lang="en-IN" sz="2000" spc="-1" strike="noStrike">
                <a:solidFill>
                  <a:srgbClr val="000000"/>
                </a:solidFill>
                <a:latin typeface="Arial"/>
              </a:rPr>
              <a:t>Click to edit the title text format</a:t>
            </a:r>
            <a:endParaRPr b="0" lang="en-IN" sz="2000" spc="-1" strike="noStrike">
              <a:solidFill>
                <a:srgbClr val="000000"/>
              </a:solidFill>
              <a:latin typeface="Arial"/>
            </a:endParaRPr>
          </a:p>
        </p:txBody>
      </p:sp>
      <p:sp>
        <p:nvSpPr>
          <p:cNvPr id="857" name="PlaceHolder 2"/>
          <p:cNvSpPr>
            <a:spLocks noGrp="1"/>
          </p:cNvSpPr>
          <p:nvPr>
            <p:ph type="title"/>
          </p:nvPr>
        </p:nvSpPr>
        <p:spPr>
          <a:xfrm>
            <a:off x="1952640" y="2640960"/>
            <a:ext cx="1825200" cy="527400"/>
          </a:xfrm>
          <a:prstGeom prst="rect">
            <a:avLst/>
          </a:prstGeom>
          <a:noFill/>
          <a:ln w="0">
            <a:noFill/>
          </a:ln>
        </p:spPr>
        <p:txBody>
          <a:bodyPr tIns="91440" bIns="91440" anchor="ctr">
            <a:noAutofit/>
          </a:bodyPr>
          <a:p>
            <a:pPr indent="0">
              <a:buNone/>
            </a:pPr>
            <a:r>
              <a:rPr b="0" lang="en-IN" sz="2000" spc="-1" strike="noStrike">
                <a:solidFill>
                  <a:srgbClr val="000000"/>
                </a:solidFill>
                <a:latin typeface="Arial"/>
              </a:rPr>
              <a:t>Click to edit the title text format</a:t>
            </a:r>
            <a:endParaRPr b="0" lang="en-IN" sz="2000" spc="-1" strike="noStrike">
              <a:solidFill>
                <a:srgbClr val="000000"/>
              </a:solidFill>
              <a:latin typeface="Arial"/>
            </a:endParaRPr>
          </a:p>
        </p:txBody>
      </p:sp>
      <p:sp>
        <p:nvSpPr>
          <p:cNvPr id="858" name="PlaceHolder 3"/>
          <p:cNvSpPr>
            <a:spLocks noGrp="1"/>
          </p:cNvSpPr>
          <p:nvPr>
            <p:ph type="title"/>
          </p:nvPr>
        </p:nvSpPr>
        <p:spPr>
          <a:xfrm>
            <a:off x="1952640" y="3779280"/>
            <a:ext cx="1825200" cy="527400"/>
          </a:xfrm>
          <a:prstGeom prst="rect">
            <a:avLst/>
          </a:prstGeom>
          <a:noFill/>
          <a:ln w="0">
            <a:noFill/>
          </a:ln>
        </p:spPr>
        <p:txBody>
          <a:bodyPr tIns="91440" bIns="91440" anchor="ctr">
            <a:noAutofit/>
          </a:bodyPr>
          <a:p>
            <a:pPr indent="0">
              <a:buNone/>
            </a:pPr>
            <a:r>
              <a:rPr b="0" lang="en-IN" sz="2000" spc="-1" strike="noStrike">
                <a:solidFill>
                  <a:srgbClr val="000000"/>
                </a:solidFill>
                <a:latin typeface="Arial"/>
              </a:rPr>
              <a:t>Click to edit the title text format</a:t>
            </a:r>
            <a:endParaRPr b="0" lang="en-IN" sz="2000" spc="-1" strike="noStrike">
              <a:solidFill>
                <a:srgbClr val="000000"/>
              </a:solidFill>
              <a:latin typeface="Arial"/>
            </a:endParaRPr>
          </a:p>
        </p:txBody>
      </p:sp>
      <p:sp>
        <p:nvSpPr>
          <p:cNvPr id="859" name="PlaceHolder 4"/>
          <p:cNvSpPr>
            <a:spLocks noGrp="1"/>
          </p:cNvSpPr>
          <p:nvPr>
            <p:ph type="title"/>
          </p:nvPr>
        </p:nvSpPr>
        <p:spPr>
          <a:xfrm>
            <a:off x="720000" y="444960"/>
            <a:ext cx="7703640" cy="572400"/>
          </a:xfrm>
          <a:prstGeom prst="rect">
            <a:avLst/>
          </a:prstGeom>
          <a:noFill/>
          <a:ln w="0">
            <a:noFill/>
          </a:ln>
        </p:spPr>
        <p:txBody>
          <a:bodyPr tIns="91440" bIns="91440" anchor="ctr">
            <a:noAutofit/>
          </a:bodyPr>
          <a:p>
            <a:pPr indent="0">
              <a:buNone/>
            </a:pPr>
            <a:r>
              <a:rPr b="0" lang="en-IN" sz="3000" spc="-1" strike="noStrike">
                <a:solidFill>
                  <a:srgbClr val="000000"/>
                </a:solidFill>
                <a:latin typeface="Arial"/>
              </a:rPr>
              <a:t>Click to edit the title text format</a:t>
            </a:r>
            <a:endParaRPr b="0" lang="en-IN" sz="3000" spc="-1" strike="noStrike">
              <a:solidFill>
                <a:srgbClr val="000000"/>
              </a:solidFill>
              <a:latin typeface="Arial"/>
            </a:endParaRPr>
          </a:p>
        </p:txBody>
      </p:sp>
      <p:sp>
        <p:nvSpPr>
          <p:cNvPr id="860" name="PlaceHolder 5"/>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83" r:id="rId9"/>
    <p:sldLayoutId id="2147483884" r:id="rId10"/>
    <p:sldLayoutId id="2147483885" r:id="rId11"/>
    <p:sldLayoutId id="2147483886" r:id="rId12"/>
    <p:sldLayoutId id="2147483887" r:id="rId13"/>
    <p:sldLayoutId id="2147483888" r:id="rId14"/>
    <p:sldLayoutId id="2147483889" r:id="rId15"/>
    <p:sldLayoutId id="2147483890" r:id="rId16"/>
    <p:sldLayoutId id="2147483891" r:id="rId17"/>
    <p:sldLayoutId id="2147483892" r:id="rId18"/>
    <p:sldLayoutId id="2147483893" r:id="rId19"/>
    <p:sldLayoutId id="2147483894" r:id="rId20"/>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grpSp>
        <p:nvGrpSpPr>
          <p:cNvPr id="49" name="Google Shape;34;p4"/>
          <p:cNvGrpSpPr/>
          <p:nvPr/>
        </p:nvGrpSpPr>
        <p:grpSpPr>
          <a:xfrm>
            <a:off x="131760" y="136440"/>
            <a:ext cx="8901000" cy="5522760"/>
            <a:chOff x="131760" y="136440"/>
            <a:chExt cx="8901000" cy="5522760"/>
          </a:xfrm>
        </p:grpSpPr>
        <p:grpSp>
          <p:nvGrpSpPr>
            <p:cNvPr id="50" name="Google Shape;35;p4"/>
            <p:cNvGrpSpPr/>
            <p:nvPr/>
          </p:nvGrpSpPr>
          <p:grpSpPr>
            <a:xfrm>
              <a:off x="131760" y="136440"/>
              <a:ext cx="8901000" cy="5522760"/>
              <a:chOff x="131760" y="136440"/>
              <a:chExt cx="8901000" cy="5522760"/>
            </a:xfrm>
          </p:grpSpPr>
          <p:pic>
            <p:nvPicPr>
              <p:cNvPr id="51" name="Google Shape;36;p4" descr=""/>
              <p:cNvPicPr/>
              <p:nvPr/>
            </p:nvPicPr>
            <p:blipFill>
              <a:blip r:embed="rId3"/>
              <a:stretch/>
            </p:blipFill>
            <p:spPr>
              <a:xfrm rot="16768200">
                <a:off x="195840" y="226440"/>
                <a:ext cx="1037880" cy="1009440"/>
              </a:xfrm>
              <a:prstGeom prst="rect">
                <a:avLst/>
              </a:prstGeom>
              <a:ln w="0">
                <a:noFill/>
              </a:ln>
            </p:spPr>
          </p:pic>
          <p:pic>
            <p:nvPicPr>
              <p:cNvPr id="52" name="Google Shape;37;p4" descr=""/>
              <p:cNvPicPr/>
              <p:nvPr/>
            </p:nvPicPr>
            <p:blipFill>
              <a:blip r:embed="rId4"/>
              <a:stretch/>
            </p:blipFill>
            <p:spPr>
              <a:xfrm>
                <a:off x="6271560" y="4830840"/>
                <a:ext cx="1085400" cy="828360"/>
              </a:xfrm>
              <a:prstGeom prst="rect">
                <a:avLst/>
              </a:prstGeom>
              <a:ln w="0">
                <a:noFill/>
              </a:ln>
            </p:spPr>
          </p:pic>
          <p:pic>
            <p:nvPicPr>
              <p:cNvPr id="53" name="Google Shape;38;p4" descr=""/>
              <p:cNvPicPr/>
              <p:nvPr/>
            </p:nvPicPr>
            <p:blipFill>
              <a:blip r:embed="rId5"/>
              <a:stretch/>
            </p:blipFill>
            <p:spPr>
              <a:xfrm>
                <a:off x="7789320" y="4106880"/>
                <a:ext cx="1243440" cy="951840"/>
              </a:xfrm>
              <a:prstGeom prst="rect">
                <a:avLst/>
              </a:prstGeom>
              <a:ln w="0">
                <a:noFill/>
              </a:ln>
            </p:spPr>
          </p:pic>
        </p:grpSp>
        <p:pic>
          <p:nvPicPr>
            <p:cNvPr id="54" name="Google Shape;39;p4" descr=""/>
            <p:cNvPicPr/>
            <p:nvPr/>
          </p:nvPicPr>
          <p:blipFill>
            <a:blip r:embed="rId6"/>
            <a:stretch/>
          </p:blipFill>
          <p:spPr>
            <a:xfrm>
              <a:off x="6896520" y="345600"/>
              <a:ext cx="799920" cy="771120"/>
            </a:xfrm>
            <a:prstGeom prst="rect">
              <a:avLst/>
            </a:prstGeom>
            <a:ln w="0">
              <a:noFill/>
            </a:ln>
          </p:spPr>
        </p:pic>
      </p:grpSp>
      <p:grpSp>
        <p:nvGrpSpPr>
          <p:cNvPr id="55" name="Google Shape;40;p4"/>
          <p:cNvGrpSpPr/>
          <p:nvPr/>
        </p:nvGrpSpPr>
        <p:grpSpPr>
          <a:xfrm>
            <a:off x="-312120" y="136440"/>
            <a:ext cx="9742320" cy="4782960"/>
            <a:chOff x="-312120" y="136440"/>
            <a:chExt cx="9742320" cy="4782960"/>
          </a:xfrm>
        </p:grpSpPr>
        <p:pic>
          <p:nvPicPr>
            <p:cNvPr id="56" name="Google Shape;41;p4" descr=""/>
            <p:cNvPicPr/>
            <p:nvPr/>
          </p:nvPicPr>
          <p:blipFill>
            <a:blip r:embed="rId7">
              <a:alphaModFix amt="30000"/>
            </a:blip>
            <a:stretch/>
          </p:blipFill>
          <p:spPr>
            <a:xfrm>
              <a:off x="8175960" y="136440"/>
              <a:ext cx="856800" cy="599760"/>
            </a:xfrm>
            <a:prstGeom prst="rect">
              <a:avLst/>
            </a:prstGeom>
            <a:ln w="0">
              <a:noFill/>
            </a:ln>
          </p:spPr>
        </p:pic>
        <p:pic>
          <p:nvPicPr>
            <p:cNvPr id="57" name="Google Shape;42;p4" descr=""/>
            <p:cNvPicPr/>
            <p:nvPr/>
          </p:nvPicPr>
          <p:blipFill>
            <a:blip r:embed="rId8">
              <a:alphaModFix amt="30000"/>
            </a:blip>
            <a:stretch/>
          </p:blipFill>
          <p:spPr>
            <a:xfrm>
              <a:off x="8601840" y="1199520"/>
              <a:ext cx="828360" cy="561600"/>
            </a:xfrm>
            <a:prstGeom prst="rect">
              <a:avLst/>
            </a:prstGeom>
            <a:ln w="0">
              <a:noFill/>
            </a:ln>
          </p:spPr>
        </p:pic>
        <p:pic>
          <p:nvPicPr>
            <p:cNvPr id="58" name="Google Shape;43;p4" descr=""/>
            <p:cNvPicPr/>
            <p:nvPr/>
          </p:nvPicPr>
          <p:blipFill>
            <a:blip r:embed="rId9">
              <a:alphaModFix amt="30000"/>
            </a:blip>
            <a:stretch/>
          </p:blipFill>
          <p:spPr>
            <a:xfrm>
              <a:off x="-312120" y="3729240"/>
              <a:ext cx="866520" cy="1190160"/>
            </a:xfrm>
            <a:prstGeom prst="rect">
              <a:avLst/>
            </a:prstGeom>
            <a:ln w="0">
              <a:noFill/>
            </a:ln>
          </p:spPr>
        </p:pic>
      </p:grpSp>
      <p:sp>
        <p:nvSpPr>
          <p:cNvPr id="59" name="PlaceHolder 1"/>
          <p:cNvSpPr>
            <a:spLocks noGrp="1"/>
          </p:cNvSpPr>
          <p:nvPr>
            <p:ph type="title"/>
          </p:nvPr>
        </p:nvSpPr>
        <p:spPr>
          <a:xfrm>
            <a:off x="720000" y="534960"/>
            <a:ext cx="7703640" cy="848160"/>
          </a:xfrm>
          <a:prstGeom prst="rect">
            <a:avLst/>
          </a:prstGeom>
          <a:noFill/>
          <a:ln w="0">
            <a:noFill/>
          </a:ln>
        </p:spPr>
        <p:txBody>
          <a:bodyPr tIns="91440" bIns="91440" anchor="ctr">
            <a:noAutofit/>
          </a:bodyPr>
          <a:p>
            <a:pPr indent="0">
              <a:buNone/>
            </a:pPr>
            <a:r>
              <a:rPr b="0" lang="en-IN" sz="3000" spc="-1" strike="noStrike">
                <a:solidFill>
                  <a:srgbClr val="000000"/>
                </a:solidFill>
                <a:latin typeface="Arial"/>
              </a:rPr>
              <a:t>Click to edit the title text format</a:t>
            </a:r>
            <a:endParaRPr b="0" lang="en-IN" sz="3000" spc="-1" strike="noStrike">
              <a:solidFill>
                <a:srgbClr val="000000"/>
              </a:solidFill>
              <a:latin typeface="Arial"/>
            </a:endParaRPr>
          </a:p>
        </p:txBody>
      </p:sp>
      <p:sp>
        <p:nvSpPr>
          <p:cNvPr id="60" name="PlaceHolder 2"/>
          <p:cNvSpPr>
            <a:spLocks noGrp="1"/>
          </p:cNvSpPr>
          <p:nvPr>
            <p:ph type="body"/>
          </p:nvPr>
        </p:nvSpPr>
        <p:spPr>
          <a:xfrm>
            <a:off x="720000" y="1504800"/>
            <a:ext cx="7703640" cy="3103560"/>
          </a:xfrm>
          <a:prstGeom prst="rect">
            <a:avLst/>
          </a:prstGeom>
          <a:noFill/>
          <a:ln w="0">
            <a:noFill/>
          </a:ln>
        </p:spPr>
        <p:txBody>
          <a:bodyPr tIns="91440" bIns="91440" anchor="t">
            <a:noAutofit/>
          </a:bodyPr>
          <a:p>
            <a:pPr marL="432000" indent="-324000">
              <a:spcBef>
                <a:spcPts val="1417"/>
              </a:spcBef>
              <a:buClr>
                <a:srgbClr val="000000"/>
              </a:buClr>
              <a:buSzPct val="45000"/>
              <a:buFont typeface="Wingdings" charset="2"/>
              <a:buChar char=""/>
            </a:pPr>
            <a:r>
              <a:rPr b="0" lang="en-IN" sz="1200" spc="-1" strike="noStrike">
                <a:solidFill>
                  <a:srgbClr val="000000"/>
                </a:solidFill>
                <a:latin typeface="Arial"/>
              </a:rPr>
              <a:t>Click to edit the outline text format</a:t>
            </a:r>
            <a:endParaRPr b="0" lang="en-IN" sz="1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1200" spc="-1" strike="noStrike">
                <a:solidFill>
                  <a:srgbClr val="000000"/>
                </a:solidFill>
                <a:latin typeface="Arial"/>
              </a:rPr>
              <a:t>Second Outline Level</a:t>
            </a:r>
            <a:endParaRPr b="0" lang="en-IN" sz="12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1200" spc="-1" strike="noStrike">
                <a:solidFill>
                  <a:srgbClr val="000000"/>
                </a:solidFill>
                <a:latin typeface="Arial"/>
              </a:rPr>
              <a:t>Third Outline Level</a:t>
            </a:r>
            <a:endParaRPr b="0" lang="en-IN" sz="12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1200" spc="-1" strike="noStrike">
                <a:solidFill>
                  <a:srgbClr val="000000"/>
                </a:solidFill>
                <a:latin typeface="Arial"/>
              </a:rPr>
              <a:t>Fourth Outline Level</a:t>
            </a:r>
            <a:endParaRPr b="0" lang="en-IN" sz="12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1200" spc="-1" strike="noStrike">
                <a:solidFill>
                  <a:srgbClr val="000000"/>
                </a:solidFill>
                <a:latin typeface="Arial"/>
              </a:rPr>
              <a:t>Fifth Outline Level</a:t>
            </a:r>
            <a:endParaRPr b="0" lang="en-IN" sz="12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1200" spc="-1" strike="noStrike">
                <a:solidFill>
                  <a:srgbClr val="000000"/>
                </a:solidFill>
                <a:latin typeface="Arial"/>
              </a:rPr>
              <a:t>Sixth Outline Level</a:t>
            </a:r>
            <a:endParaRPr b="0" lang="en-IN" sz="12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1200" spc="-1" strike="noStrike">
                <a:solidFill>
                  <a:srgbClr val="000000"/>
                </a:solidFill>
                <a:latin typeface="Arial"/>
              </a:rPr>
              <a:t>Seventh Outline Level</a:t>
            </a:r>
            <a:endParaRPr b="0" lang="en-IN" sz="12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2" r:id="rId10"/>
    <p:sldLayoutId id="2147483663" r:id="rId11"/>
    <p:sldLayoutId id="2147483664" r:id="rId12"/>
    <p:sldLayoutId id="2147483665" r:id="rId13"/>
    <p:sldLayoutId id="2147483666" r:id="rId14"/>
    <p:sldLayoutId id="2147483667" r:id="rId15"/>
    <p:sldLayoutId id="2147483668" r:id="rId16"/>
    <p:sldLayoutId id="2147483669" r:id="rId17"/>
    <p:sldLayoutId id="2147483670" r:id="rId18"/>
    <p:sldLayoutId id="2147483671" r:id="rId19"/>
    <p:sldLayoutId id="2147483672" r:id="rId20"/>
    <p:sldLayoutId id="2147483673" r:id="rId21"/>
  </p:sldLayoutIdLst>
</p:sldMaster>
</file>

<file path=ppt/slideMasters/slideMaster2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grpSp>
        <p:nvGrpSpPr>
          <p:cNvPr id="897" name="Google Shape;112;p11"/>
          <p:cNvGrpSpPr/>
          <p:nvPr/>
        </p:nvGrpSpPr>
        <p:grpSpPr>
          <a:xfrm>
            <a:off x="961920" y="2052720"/>
            <a:ext cx="8084880" cy="2751840"/>
            <a:chOff x="961920" y="2052720"/>
            <a:chExt cx="8084880" cy="2751840"/>
          </a:xfrm>
        </p:grpSpPr>
        <p:pic>
          <p:nvPicPr>
            <p:cNvPr id="898" name="Google Shape;113;p11" descr=""/>
            <p:cNvPicPr/>
            <p:nvPr/>
          </p:nvPicPr>
          <p:blipFill>
            <a:blip r:embed="rId3"/>
            <a:stretch/>
          </p:blipFill>
          <p:spPr>
            <a:xfrm>
              <a:off x="8014320" y="2052720"/>
              <a:ext cx="1032480" cy="803880"/>
            </a:xfrm>
            <a:prstGeom prst="rect">
              <a:avLst/>
            </a:prstGeom>
            <a:ln w="0">
              <a:noFill/>
            </a:ln>
          </p:spPr>
        </p:pic>
        <p:pic>
          <p:nvPicPr>
            <p:cNvPr id="899" name="Google Shape;114;p11" descr=""/>
            <p:cNvPicPr/>
            <p:nvPr/>
          </p:nvPicPr>
          <p:blipFill>
            <a:blip r:embed="rId4"/>
            <a:stretch/>
          </p:blipFill>
          <p:spPr>
            <a:xfrm>
              <a:off x="961920" y="3614400"/>
              <a:ext cx="866520" cy="1190160"/>
            </a:xfrm>
            <a:prstGeom prst="rect">
              <a:avLst/>
            </a:prstGeom>
            <a:ln w="0">
              <a:noFill/>
            </a:ln>
          </p:spPr>
        </p:pic>
      </p:grpSp>
      <p:grpSp>
        <p:nvGrpSpPr>
          <p:cNvPr id="900" name="Google Shape;115;p11"/>
          <p:cNvGrpSpPr/>
          <p:nvPr/>
        </p:nvGrpSpPr>
        <p:grpSpPr>
          <a:xfrm>
            <a:off x="-189360" y="936000"/>
            <a:ext cx="9199800" cy="3996360"/>
            <a:chOff x="-189360" y="936000"/>
            <a:chExt cx="9199800" cy="3996360"/>
          </a:xfrm>
        </p:grpSpPr>
        <p:pic>
          <p:nvPicPr>
            <p:cNvPr id="901" name="Google Shape;116;p11" descr=""/>
            <p:cNvPicPr/>
            <p:nvPr/>
          </p:nvPicPr>
          <p:blipFill>
            <a:blip r:embed="rId5"/>
            <a:stretch/>
          </p:blipFill>
          <p:spPr>
            <a:xfrm rot="1184400">
              <a:off x="8116200" y="1060200"/>
              <a:ext cx="828360" cy="533160"/>
            </a:xfrm>
            <a:prstGeom prst="rect">
              <a:avLst/>
            </a:prstGeom>
            <a:ln w="0">
              <a:noFill/>
            </a:ln>
          </p:spPr>
        </p:pic>
        <p:pic>
          <p:nvPicPr>
            <p:cNvPr id="902" name="Google Shape;117;p11" descr=""/>
            <p:cNvPicPr/>
            <p:nvPr/>
          </p:nvPicPr>
          <p:blipFill>
            <a:blip r:embed="rId6"/>
            <a:stretch/>
          </p:blipFill>
          <p:spPr>
            <a:xfrm>
              <a:off x="3519360" y="4084920"/>
              <a:ext cx="1342800" cy="847440"/>
            </a:xfrm>
            <a:prstGeom prst="rect">
              <a:avLst/>
            </a:prstGeom>
            <a:ln w="0">
              <a:noFill/>
            </a:ln>
          </p:spPr>
        </p:pic>
        <p:pic>
          <p:nvPicPr>
            <p:cNvPr id="903" name="Google Shape;118;p11" descr=""/>
            <p:cNvPicPr/>
            <p:nvPr/>
          </p:nvPicPr>
          <p:blipFill>
            <a:blip r:embed="rId7"/>
            <a:stretch/>
          </p:blipFill>
          <p:spPr>
            <a:xfrm rot="6115800">
              <a:off x="7603560" y="3782880"/>
              <a:ext cx="1037880" cy="1009440"/>
            </a:xfrm>
            <a:prstGeom prst="rect">
              <a:avLst/>
            </a:prstGeom>
            <a:ln w="0">
              <a:noFill/>
            </a:ln>
          </p:spPr>
        </p:pic>
        <p:pic>
          <p:nvPicPr>
            <p:cNvPr id="904" name="Google Shape;119;p11" descr=""/>
            <p:cNvPicPr/>
            <p:nvPr/>
          </p:nvPicPr>
          <p:blipFill>
            <a:blip r:embed="rId8"/>
            <a:stretch/>
          </p:blipFill>
          <p:spPr>
            <a:xfrm>
              <a:off x="856800" y="1185840"/>
              <a:ext cx="856800" cy="866520"/>
            </a:xfrm>
            <a:prstGeom prst="rect">
              <a:avLst/>
            </a:prstGeom>
            <a:ln w="0">
              <a:noFill/>
            </a:ln>
          </p:spPr>
        </p:pic>
        <p:pic>
          <p:nvPicPr>
            <p:cNvPr id="905" name="Google Shape;120;p11" descr=""/>
            <p:cNvPicPr/>
            <p:nvPr/>
          </p:nvPicPr>
          <p:blipFill>
            <a:blip r:embed="rId9"/>
            <a:stretch/>
          </p:blipFill>
          <p:spPr>
            <a:xfrm>
              <a:off x="-189360" y="2386440"/>
              <a:ext cx="1095120" cy="866520"/>
            </a:xfrm>
            <a:prstGeom prst="rect">
              <a:avLst/>
            </a:prstGeom>
            <a:ln w="0">
              <a:noFill/>
            </a:ln>
          </p:spPr>
        </p:pic>
      </p:grpSp>
      <p:sp>
        <p:nvSpPr>
          <p:cNvPr id="906" name="PlaceHolder 1"/>
          <p:cNvSpPr>
            <a:spLocks noGrp="1"/>
          </p:cNvSpPr>
          <p:nvPr>
            <p:ph type="title"/>
          </p:nvPr>
        </p:nvSpPr>
        <p:spPr>
          <a:xfrm>
            <a:off x="1284120" y="1558440"/>
            <a:ext cx="6575760" cy="1510920"/>
          </a:xfrm>
          <a:prstGeom prst="rect">
            <a:avLst/>
          </a:prstGeom>
          <a:noFill/>
          <a:ln w="0">
            <a:noFill/>
          </a:ln>
        </p:spPr>
        <p:txBody>
          <a:bodyPr tIns="91440" bIns="91440" anchor="b">
            <a:noAutofit/>
          </a:bodyPr>
          <a:p>
            <a:pPr indent="0" algn="ctr">
              <a:lnSpc>
                <a:spcPct val="100000"/>
              </a:lnSpc>
              <a:buNone/>
            </a:pPr>
            <a:r>
              <a:rPr b="1" lang="en-IN" sz="9600" spc="-1" strike="noStrike">
                <a:solidFill>
                  <a:schemeClr val="accent5"/>
                </a:solidFill>
                <a:latin typeface="Krona One"/>
                <a:ea typeface="Krona One"/>
              </a:rPr>
              <a:t>xx%</a:t>
            </a:r>
            <a:endParaRPr b="0" lang="en-IN" sz="9600" spc="-1" strike="noStrike">
              <a:solidFill>
                <a:srgbClr val="000000"/>
              </a:solidFill>
              <a:latin typeface="Arial"/>
            </a:endParaRPr>
          </a:p>
        </p:txBody>
      </p:sp>
      <p:sp>
        <p:nvSpPr>
          <p:cNvPr id="907" name="PlaceHolder 2"/>
          <p:cNvSpPr>
            <a:spLocks noGrp="1"/>
          </p:cNvSpPr>
          <p:nvPr>
            <p:ph type="title"/>
          </p:nvPr>
        </p:nvSpPr>
        <p:spPr>
          <a:xfrm>
            <a:off x="720000" y="444960"/>
            <a:ext cx="7703640" cy="572400"/>
          </a:xfrm>
          <a:prstGeom prst="rect">
            <a:avLst/>
          </a:prstGeom>
          <a:noFill/>
          <a:ln w="0">
            <a:noFill/>
          </a:ln>
        </p:spPr>
        <p:txBody>
          <a:bodyPr tIns="91440" bIns="91440" anchor="ctr">
            <a:noAutofit/>
          </a:bodyPr>
          <a:p>
            <a:pPr indent="0">
              <a:buNone/>
            </a:pPr>
            <a:r>
              <a:rPr b="0" lang="en-IN" sz="3000" spc="-1" strike="noStrike">
                <a:solidFill>
                  <a:srgbClr val="000000"/>
                </a:solidFill>
                <a:latin typeface="Arial"/>
              </a:rPr>
              <a:t>Click to edit the title text format</a:t>
            </a:r>
            <a:endParaRPr b="0" lang="en-IN" sz="3000" spc="-1" strike="noStrike">
              <a:solidFill>
                <a:srgbClr val="000000"/>
              </a:solidFill>
              <a:latin typeface="Arial"/>
            </a:endParaRPr>
          </a:p>
        </p:txBody>
      </p:sp>
      <p:sp>
        <p:nvSpPr>
          <p:cNvPr id="908" name="PlaceHolder 3"/>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96" r:id="rId10"/>
    <p:sldLayoutId id="2147483897" r:id="rId11"/>
    <p:sldLayoutId id="2147483898" r:id="rId12"/>
    <p:sldLayoutId id="2147483899" r:id="rId13"/>
    <p:sldLayoutId id="2147483900" r:id="rId14"/>
    <p:sldLayoutId id="2147483901" r:id="rId15"/>
    <p:sldLayoutId id="2147483902" r:id="rId16"/>
    <p:sldLayoutId id="2147483903" r:id="rId17"/>
    <p:sldLayoutId id="2147483904" r:id="rId18"/>
    <p:sldLayoutId id="2147483905" r:id="rId19"/>
    <p:sldLayoutId id="2147483906" r:id="rId20"/>
    <p:sldLayoutId id="2147483907" r:id="rId21"/>
  </p:sldLayoutIdLst>
</p:sldMaster>
</file>

<file path=ppt/slideMasters/slideMaster2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grpSp>
        <p:nvGrpSpPr>
          <p:cNvPr id="945" name="Google Shape;166;p16"/>
          <p:cNvGrpSpPr/>
          <p:nvPr/>
        </p:nvGrpSpPr>
        <p:grpSpPr>
          <a:xfrm>
            <a:off x="361800" y="3904560"/>
            <a:ext cx="8362440" cy="1112400"/>
            <a:chOff x="361800" y="3904560"/>
            <a:chExt cx="8362440" cy="1112400"/>
          </a:xfrm>
        </p:grpSpPr>
        <p:pic>
          <p:nvPicPr>
            <p:cNvPr id="946" name="Google Shape;167;p16" descr=""/>
            <p:cNvPicPr/>
            <p:nvPr/>
          </p:nvPicPr>
          <p:blipFill>
            <a:blip r:embed="rId3"/>
            <a:stretch/>
          </p:blipFill>
          <p:spPr>
            <a:xfrm>
              <a:off x="7924320" y="4419720"/>
              <a:ext cx="799920" cy="571320"/>
            </a:xfrm>
            <a:prstGeom prst="rect">
              <a:avLst/>
            </a:prstGeom>
            <a:ln w="0">
              <a:noFill/>
            </a:ln>
          </p:spPr>
        </p:pic>
        <p:pic>
          <p:nvPicPr>
            <p:cNvPr id="947" name="Google Shape;168;p16" descr=""/>
            <p:cNvPicPr/>
            <p:nvPr/>
          </p:nvPicPr>
          <p:blipFill>
            <a:blip r:embed="rId4"/>
            <a:stretch/>
          </p:blipFill>
          <p:spPr>
            <a:xfrm>
              <a:off x="361800" y="4645440"/>
              <a:ext cx="357840" cy="238320"/>
            </a:xfrm>
            <a:prstGeom prst="rect">
              <a:avLst/>
            </a:prstGeom>
            <a:ln w="0">
              <a:noFill/>
            </a:ln>
          </p:spPr>
        </p:pic>
        <p:pic>
          <p:nvPicPr>
            <p:cNvPr id="948" name="Google Shape;169;p16" descr=""/>
            <p:cNvPicPr/>
            <p:nvPr/>
          </p:nvPicPr>
          <p:blipFill>
            <a:blip r:embed="rId5"/>
            <a:stretch/>
          </p:blipFill>
          <p:spPr>
            <a:xfrm rot="3484200">
              <a:off x="3710880" y="3975480"/>
              <a:ext cx="705960" cy="970200"/>
            </a:xfrm>
            <a:prstGeom prst="rect">
              <a:avLst/>
            </a:prstGeom>
            <a:ln w="0">
              <a:noFill/>
            </a:ln>
          </p:spPr>
        </p:pic>
      </p:grpSp>
      <p:grpSp>
        <p:nvGrpSpPr>
          <p:cNvPr id="949" name="Google Shape;170;p16"/>
          <p:cNvGrpSpPr/>
          <p:nvPr/>
        </p:nvGrpSpPr>
        <p:grpSpPr>
          <a:xfrm>
            <a:off x="-90000" y="104040"/>
            <a:ext cx="8765280" cy="3187800"/>
            <a:chOff x="-90000" y="104040"/>
            <a:chExt cx="8765280" cy="3187800"/>
          </a:xfrm>
        </p:grpSpPr>
        <p:pic>
          <p:nvPicPr>
            <p:cNvPr id="950" name="Google Shape;171;p16" descr=""/>
            <p:cNvPicPr/>
            <p:nvPr/>
          </p:nvPicPr>
          <p:blipFill>
            <a:blip r:embed="rId6"/>
            <a:stretch/>
          </p:blipFill>
          <p:spPr>
            <a:xfrm>
              <a:off x="-90000" y="2758680"/>
              <a:ext cx="828360" cy="533160"/>
            </a:xfrm>
            <a:prstGeom prst="rect">
              <a:avLst/>
            </a:prstGeom>
            <a:ln w="0">
              <a:noFill/>
            </a:ln>
          </p:spPr>
        </p:pic>
        <p:pic>
          <p:nvPicPr>
            <p:cNvPr id="951" name="Google Shape;172;p16" descr=""/>
            <p:cNvPicPr/>
            <p:nvPr/>
          </p:nvPicPr>
          <p:blipFill>
            <a:blip r:embed="rId7"/>
            <a:stretch/>
          </p:blipFill>
          <p:spPr>
            <a:xfrm>
              <a:off x="7875360" y="104040"/>
              <a:ext cx="799920" cy="771120"/>
            </a:xfrm>
            <a:prstGeom prst="rect">
              <a:avLst/>
            </a:prstGeom>
            <a:ln w="0">
              <a:noFill/>
            </a:ln>
          </p:spPr>
        </p:pic>
        <p:pic>
          <p:nvPicPr>
            <p:cNvPr id="952" name="Google Shape;173;p16" descr=""/>
            <p:cNvPicPr/>
            <p:nvPr/>
          </p:nvPicPr>
          <p:blipFill>
            <a:blip r:embed="rId8"/>
            <a:stretch/>
          </p:blipFill>
          <p:spPr>
            <a:xfrm>
              <a:off x="75960" y="510120"/>
              <a:ext cx="1047240" cy="1047240"/>
            </a:xfrm>
            <a:prstGeom prst="rect">
              <a:avLst/>
            </a:prstGeom>
            <a:ln w="0">
              <a:noFill/>
            </a:ln>
          </p:spPr>
        </p:pic>
      </p:grpSp>
      <p:sp>
        <p:nvSpPr>
          <p:cNvPr id="953" name="PlaceHolder 1"/>
          <p:cNvSpPr>
            <a:spLocks noGrp="1"/>
          </p:cNvSpPr>
          <p:nvPr>
            <p:ph type="title"/>
          </p:nvPr>
        </p:nvSpPr>
        <p:spPr>
          <a:xfrm>
            <a:off x="720000" y="444960"/>
            <a:ext cx="7703640" cy="572400"/>
          </a:xfrm>
          <a:prstGeom prst="rect">
            <a:avLst/>
          </a:prstGeom>
          <a:noFill/>
          <a:ln w="0">
            <a:noFill/>
          </a:ln>
        </p:spPr>
        <p:txBody>
          <a:bodyPr tIns="91440" bIns="91440" anchor="ctr">
            <a:noAutofit/>
          </a:bodyPr>
          <a:p>
            <a:pPr indent="0">
              <a:buNone/>
            </a:pPr>
            <a:r>
              <a:rPr b="0" lang="en-IN" sz="3000" spc="-1" strike="noStrike">
                <a:solidFill>
                  <a:srgbClr val="000000"/>
                </a:solidFill>
                <a:latin typeface="Arial"/>
              </a:rPr>
              <a:t>Click to edit the title text format</a:t>
            </a:r>
            <a:endParaRPr b="0" lang="en-IN" sz="3000" spc="-1" strike="noStrike">
              <a:solidFill>
                <a:srgbClr val="000000"/>
              </a:solidFill>
              <a:latin typeface="Arial"/>
            </a:endParaRPr>
          </a:p>
        </p:txBody>
      </p:sp>
      <p:sp>
        <p:nvSpPr>
          <p:cNvPr id="954"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909" r:id="rId9"/>
    <p:sldLayoutId id="2147483910" r:id="rId10"/>
    <p:sldLayoutId id="2147483911" r:id="rId11"/>
    <p:sldLayoutId id="2147483912" r:id="rId12"/>
    <p:sldLayoutId id="2147483913" r:id="rId13"/>
    <p:sldLayoutId id="2147483914" r:id="rId14"/>
    <p:sldLayoutId id="2147483915" r:id="rId15"/>
    <p:sldLayoutId id="2147483916" r:id="rId16"/>
    <p:sldLayoutId id="2147483917" r:id="rId17"/>
    <p:sldLayoutId id="2147483918" r:id="rId18"/>
    <p:sldLayoutId id="2147483919" r:id="rId19"/>
    <p:sldLayoutId id="2147483920" r:id="rId20"/>
  </p:sldLayoutIdLst>
</p:sldMaster>
</file>

<file path=ppt/slideMasters/slideMaster2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grpSp>
        <p:nvGrpSpPr>
          <p:cNvPr id="991" name="Google Shape;232;p20"/>
          <p:cNvGrpSpPr/>
          <p:nvPr/>
        </p:nvGrpSpPr>
        <p:grpSpPr>
          <a:xfrm>
            <a:off x="152280" y="153000"/>
            <a:ext cx="8918640" cy="4917600"/>
            <a:chOff x="152280" y="153000"/>
            <a:chExt cx="8918640" cy="4917600"/>
          </a:xfrm>
        </p:grpSpPr>
        <p:pic>
          <p:nvPicPr>
            <p:cNvPr id="992" name="Google Shape;233;p20" descr=""/>
            <p:cNvPicPr/>
            <p:nvPr/>
          </p:nvPicPr>
          <p:blipFill>
            <a:blip r:embed="rId3">
              <a:alphaModFix amt="41000"/>
            </a:blip>
            <a:stretch/>
          </p:blipFill>
          <p:spPr>
            <a:xfrm flipH="1" rot="10800000">
              <a:off x="8565840" y="4650480"/>
              <a:ext cx="505080" cy="420120"/>
            </a:xfrm>
            <a:prstGeom prst="rect">
              <a:avLst/>
            </a:prstGeom>
            <a:ln w="0">
              <a:noFill/>
            </a:ln>
          </p:spPr>
        </p:pic>
        <p:pic>
          <p:nvPicPr>
            <p:cNvPr id="993" name="Google Shape;234;p20" descr=""/>
            <p:cNvPicPr/>
            <p:nvPr/>
          </p:nvPicPr>
          <p:blipFill>
            <a:blip r:embed="rId4">
              <a:alphaModFix amt="26000"/>
            </a:blip>
            <a:stretch/>
          </p:blipFill>
          <p:spPr>
            <a:xfrm flipH="1" rot="10800000">
              <a:off x="8249040" y="3672000"/>
              <a:ext cx="694800" cy="752040"/>
            </a:xfrm>
            <a:prstGeom prst="rect">
              <a:avLst/>
            </a:prstGeom>
            <a:ln w="0">
              <a:noFill/>
            </a:ln>
          </p:spPr>
        </p:pic>
        <p:pic>
          <p:nvPicPr>
            <p:cNvPr id="994" name="Google Shape;235;p20" descr=""/>
            <p:cNvPicPr/>
            <p:nvPr/>
          </p:nvPicPr>
          <p:blipFill>
            <a:blip r:embed="rId5">
              <a:alphaModFix amt="41000"/>
            </a:blip>
            <a:stretch/>
          </p:blipFill>
          <p:spPr>
            <a:xfrm flipH="1" rot="10800000">
              <a:off x="152280" y="153000"/>
              <a:ext cx="641880" cy="514440"/>
            </a:xfrm>
            <a:prstGeom prst="rect">
              <a:avLst/>
            </a:prstGeom>
            <a:ln w="0">
              <a:noFill/>
            </a:ln>
          </p:spPr>
        </p:pic>
      </p:grpSp>
      <p:sp>
        <p:nvSpPr>
          <p:cNvPr id="995" name="PlaceHolder 1"/>
          <p:cNvSpPr>
            <a:spLocks noGrp="1"/>
          </p:cNvSpPr>
          <p:nvPr>
            <p:ph type="title"/>
          </p:nvPr>
        </p:nvSpPr>
        <p:spPr>
          <a:xfrm>
            <a:off x="720000" y="1835280"/>
            <a:ext cx="2305080" cy="527400"/>
          </a:xfrm>
          <a:prstGeom prst="rect">
            <a:avLst/>
          </a:prstGeom>
          <a:noFill/>
          <a:ln w="0">
            <a:noFill/>
          </a:ln>
        </p:spPr>
        <p:txBody>
          <a:bodyPr tIns="91440" bIns="91440" anchor="ctr">
            <a:noAutofit/>
          </a:bodyPr>
          <a:p>
            <a:pPr indent="0">
              <a:buNone/>
            </a:pPr>
            <a:r>
              <a:rPr b="0" lang="en-IN" sz="2000" spc="-1" strike="noStrike">
                <a:solidFill>
                  <a:srgbClr val="000000"/>
                </a:solidFill>
                <a:latin typeface="Arial"/>
              </a:rPr>
              <a:t>Click to edit the title text format</a:t>
            </a:r>
            <a:endParaRPr b="0" lang="en-IN" sz="2000" spc="-1" strike="noStrike">
              <a:solidFill>
                <a:srgbClr val="000000"/>
              </a:solidFill>
              <a:latin typeface="Arial"/>
            </a:endParaRPr>
          </a:p>
        </p:txBody>
      </p:sp>
      <p:sp>
        <p:nvSpPr>
          <p:cNvPr id="996" name="PlaceHolder 2"/>
          <p:cNvSpPr>
            <a:spLocks noGrp="1"/>
          </p:cNvSpPr>
          <p:nvPr>
            <p:ph type="title"/>
          </p:nvPr>
        </p:nvSpPr>
        <p:spPr>
          <a:xfrm>
            <a:off x="3419280" y="1835280"/>
            <a:ext cx="2305080" cy="527400"/>
          </a:xfrm>
          <a:prstGeom prst="rect">
            <a:avLst/>
          </a:prstGeom>
          <a:noFill/>
          <a:ln w="0">
            <a:noFill/>
          </a:ln>
        </p:spPr>
        <p:txBody>
          <a:bodyPr tIns="91440" bIns="91440" anchor="ctr">
            <a:noAutofit/>
          </a:bodyPr>
          <a:p>
            <a:pPr indent="0">
              <a:buNone/>
            </a:pPr>
            <a:r>
              <a:rPr b="0" lang="en-IN" sz="2000" spc="-1" strike="noStrike">
                <a:solidFill>
                  <a:srgbClr val="000000"/>
                </a:solidFill>
                <a:latin typeface="Arial"/>
              </a:rPr>
              <a:t>Click to edit the title text format</a:t>
            </a:r>
            <a:endParaRPr b="0" lang="en-IN" sz="2000" spc="-1" strike="noStrike">
              <a:solidFill>
                <a:srgbClr val="000000"/>
              </a:solidFill>
              <a:latin typeface="Arial"/>
            </a:endParaRPr>
          </a:p>
        </p:txBody>
      </p:sp>
      <p:sp>
        <p:nvSpPr>
          <p:cNvPr id="997" name="PlaceHolder 3"/>
          <p:cNvSpPr>
            <a:spLocks noGrp="1"/>
          </p:cNvSpPr>
          <p:nvPr>
            <p:ph type="title"/>
          </p:nvPr>
        </p:nvSpPr>
        <p:spPr>
          <a:xfrm>
            <a:off x="720000" y="3689640"/>
            <a:ext cx="2305080" cy="527400"/>
          </a:xfrm>
          <a:prstGeom prst="rect">
            <a:avLst/>
          </a:prstGeom>
          <a:noFill/>
          <a:ln w="0">
            <a:noFill/>
          </a:ln>
        </p:spPr>
        <p:txBody>
          <a:bodyPr tIns="91440" bIns="91440" anchor="ctr">
            <a:noAutofit/>
          </a:bodyPr>
          <a:p>
            <a:pPr indent="0">
              <a:buNone/>
            </a:pPr>
            <a:r>
              <a:rPr b="0" lang="en-IN" sz="2000" spc="-1" strike="noStrike">
                <a:solidFill>
                  <a:srgbClr val="000000"/>
                </a:solidFill>
                <a:latin typeface="Arial"/>
              </a:rPr>
              <a:t>Click to edit the title text format</a:t>
            </a:r>
            <a:endParaRPr b="0" lang="en-IN" sz="2000" spc="-1" strike="noStrike">
              <a:solidFill>
                <a:srgbClr val="000000"/>
              </a:solidFill>
              <a:latin typeface="Arial"/>
            </a:endParaRPr>
          </a:p>
        </p:txBody>
      </p:sp>
      <p:sp>
        <p:nvSpPr>
          <p:cNvPr id="998" name="PlaceHolder 4"/>
          <p:cNvSpPr>
            <a:spLocks noGrp="1"/>
          </p:cNvSpPr>
          <p:nvPr>
            <p:ph type="title"/>
          </p:nvPr>
        </p:nvSpPr>
        <p:spPr>
          <a:xfrm>
            <a:off x="3419280" y="3689640"/>
            <a:ext cx="2305080" cy="527400"/>
          </a:xfrm>
          <a:prstGeom prst="rect">
            <a:avLst/>
          </a:prstGeom>
          <a:noFill/>
          <a:ln w="0">
            <a:noFill/>
          </a:ln>
        </p:spPr>
        <p:txBody>
          <a:bodyPr tIns="91440" bIns="91440" anchor="ctr">
            <a:noAutofit/>
          </a:bodyPr>
          <a:p>
            <a:pPr indent="0">
              <a:buNone/>
            </a:pPr>
            <a:r>
              <a:rPr b="0" lang="en-IN" sz="2000" spc="-1" strike="noStrike">
                <a:solidFill>
                  <a:srgbClr val="000000"/>
                </a:solidFill>
                <a:latin typeface="Arial"/>
              </a:rPr>
              <a:t>Click to edit the title text format</a:t>
            </a:r>
            <a:endParaRPr b="0" lang="en-IN" sz="2000" spc="-1" strike="noStrike">
              <a:solidFill>
                <a:srgbClr val="000000"/>
              </a:solidFill>
              <a:latin typeface="Arial"/>
            </a:endParaRPr>
          </a:p>
        </p:txBody>
      </p:sp>
      <p:sp>
        <p:nvSpPr>
          <p:cNvPr id="999" name="PlaceHolder 5"/>
          <p:cNvSpPr>
            <a:spLocks noGrp="1"/>
          </p:cNvSpPr>
          <p:nvPr>
            <p:ph type="title"/>
          </p:nvPr>
        </p:nvSpPr>
        <p:spPr>
          <a:xfrm>
            <a:off x="6118560" y="1835280"/>
            <a:ext cx="2305080" cy="527400"/>
          </a:xfrm>
          <a:prstGeom prst="rect">
            <a:avLst/>
          </a:prstGeom>
          <a:noFill/>
          <a:ln w="0">
            <a:noFill/>
          </a:ln>
        </p:spPr>
        <p:txBody>
          <a:bodyPr tIns="91440" bIns="91440" anchor="ctr">
            <a:noAutofit/>
          </a:bodyPr>
          <a:p>
            <a:pPr indent="0">
              <a:buNone/>
            </a:pPr>
            <a:r>
              <a:rPr b="0" lang="en-IN" sz="2000" spc="-1" strike="noStrike">
                <a:solidFill>
                  <a:srgbClr val="000000"/>
                </a:solidFill>
                <a:latin typeface="Arial"/>
              </a:rPr>
              <a:t>Click to edit the title text format</a:t>
            </a:r>
            <a:endParaRPr b="0" lang="en-IN" sz="2000" spc="-1" strike="noStrike">
              <a:solidFill>
                <a:srgbClr val="000000"/>
              </a:solidFill>
              <a:latin typeface="Arial"/>
            </a:endParaRPr>
          </a:p>
        </p:txBody>
      </p:sp>
      <p:sp>
        <p:nvSpPr>
          <p:cNvPr id="1000" name="PlaceHolder 6"/>
          <p:cNvSpPr>
            <a:spLocks noGrp="1"/>
          </p:cNvSpPr>
          <p:nvPr>
            <p:ph type="title"/>
          </p:nvPr>
        </p:nvSpPr>
        <p:spPr>
          <a:xfrm>
            <a:off x="6118560" y="3689640"/>
            <a:ext cx="2305080" cy="527400"/>
          </a:xfrm>
          <a:prstGeom prst="rect">
            <a:avLst/>
          </a:prstGeom>
          <a:noFill/>
          <a:ln w="0">
            <a:noFill/>
          </a:ln>
        </p:spPr>
        <p:txBody>
          <a:bodyPr tIns="91440" bIns="91440" anchor="ctr">
            <a:noAutofit/>
          </a:bodyPr>
          <a:p>
            <a:pPr indent="0">
              <a:buNone/>
            </a:pPr>
            <a:r>
              <a:rPr b="0" lang="en-IN" sz="2000" spc="-1" strike="noStrike">
                <a:solidFill>
                  <a:srgbClr val="000000"/>
                </a:solidFill>
                <a:latin typeface="Arial"/>
              </a:rPr>
              <a:t>Click to edit the title text format</a:t>
            </a:r>
            <a:endParaRPr b="0" lang="en-IN" sz="2000" spc="-1" strike="noStrike">
              <a:solidFill>
                <a:srgbClr val="000000"/>
              </a:solidFill>
              <a:latin typeface="Arial"/>
            </a:endParaRPr>
          </a:p>
        </p:txBody>
      </p:sp>
      <p:sp>
        <p:nvSpPr>
          <p:cNvPr id="1001" name="PlaceHolder 7"/>
          <p:cNvSpPr>
            <a:spLocks noGrp="1"/>
          </p:cNvSpPr>
          <p:nvPr>
            <p:ph type="title"/>
          </p:nvPr>
        </p:nvSpPr>
        <p:spPr>
          <a:xfrm>
            <a:off x="720000" y="444960"/>
            <a:ext cx="7703640" cy="572400"/>
          </a:xfrm>
          <a:prstGeom prst="rect">
            <a:avLst/>
          </a:prstGeom>
          <a:noFill/>
          <a:ln w="0">
            <a:noFill/>
          </a:ln>
        </p:spPr>
        <p:txBody>
          <a:bodyPr tIns="91440" bIns="91440" anchor="ctr">
            <a:noAutofit/>
          </a:bodyPr>
          <a:p>
            <a:pPr indent="0">
              <a:buNone/>
            </a:pPr>
            <a:r>
              <a:rPr b="0" lang="en-IN" sz="3000" spc="-1" strike="noStrike">
                <a:solidFill>
                  <a:srgbClr val="000000"/>
                </a:solidFill>
                <a:latin typeface="Arial"/>
              </a:rPr>
              <a:t>Click to edit the title text format</a:t>
            </a:r>
            <a:endParaRPr b="0" lang="en-IN" sz="3000" spc="-1" strike="noStrike">
              <a:solidFill>
                <a:srgbClr val="000000"/>
              </a:solidFill>
              <a:latin typeface="Arial"/>
            </a:endParaRPr>
          </a:p>
        </p:txBody>
      </p:sp>
      <p:grpSp>
        <p:nvGrpSpPr>
          <p:cNvPr id="1002" name="Google Shape;249;p20"/>
          <p:cNvGrpSpPr/>
          <p:nvPr/>
        </p:nvGrpSpPr>
        <p:grpSpPr>
          <a:xfrm>
            <a:off x="-195840" y="136440"/>
            <a:ext cx="9228960" cy="5305320"/>
            <a:chOff x="-195840" y="136440"/>
            <a:chExt cx="9228960" cy="5305320"/>
          </a:xfrm>
        </p:grpSpPr>
        <p:pic>
          <p:nvPicPr>
            <p:cNvPr id="1003" name="Google Shape;250;p20" descr=""/>
            <p:cNvPicPr/>
            <p:nvPr/>
          </p:nvPicPr>
          <p:blipFill>
            <a:blip r:embed="rId6"/>
            <a:stretch/>
          </p:blipFill>
          <p:spPr>
            <a:xfrm flipH="1" rot="4831800">
              <a:off x="7930800" y="226440"/>
              <a:ext cx="1037880" cy="1009440"/>
            </a:xfrm>
            <a:prstGeom prst="rect">
              <a:avLst/>
            </a:prstGeom>
            <a:ln w="0">
              <a:noFill/>
            </a:ln>
          </p:spPr>
        </p:pic>
        <p:pic>
          <p:nvPicPr>
            <p:cNvPr id="1004" name="Google Shape;251;p20" descr=""/>
            <p:cNvPicPr/>
            <p:nvPr/>
          </p:nvPicPr>
          <p:blipFill>
            <a:blip r:embed="rId7"/>
            <a:stretch/>
          </p:blipFill>
          <p:spPr>
            <a:xfrm flipH="1" rot="8595000">
              <a:off x="334080" y="768240"/>
              <a:ext cx="838440" cy="639720"/>
            </a:xfrm>
            <a:prstGeom prst="rect">
              <a:avLst/>
            </a:prstGeom>
            <a:ln w="0">
              <a:noFill/>
            </a:ln>
          </p:spPr>
        </p:pic>
        <p:pic>
          <p:nvPicPr>
            <p:cNvPr id="1005" name="Google Shape;252;p20" descr=""/>
            <p:cNvPicPr/>
            <p:nvPr/>
          </p:nvPicPr>
          <p:blipFill>
            <a:blip r:embed="rId8"/>
            <a:stretch/>
          </p:blipFill>
          <p:spPr>
            <a:xfrm flipH="1">
              <a:off x="-195840" y="4489920"/>
              <a:ext cx="1243440" cy="951840"/>
            </a:xfrm>
            <a:prstGeom prst="rect">
              <a:avLst/>
            </a:prstGeom>
            <a:ln w="0">
              <a:noFill/>
            </a:ln>
          </p:spPr>
        </p:pic>
      </p:grpSp>
      <p:sp>
        <p:nvSpPr>
          <p:cNvPr id="1006" name="PlaceHolder 8"/>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922" r:id="rId9"/>
    <p:sldLayoutId id="2147483923" r:id="rId10"/>
    <p:sldLayoutId id="2147483924" r:id="rId11"/>
    <p:sldLayoutId id="2147483925" r:id="rId12"/>
    <p:sldLayoutId id="2147483926" r:id="rId13"/>
    <p:sldLayoutId id="2147483927" r:id="rId14"/>
    <p:sldLayoutId id="2147483928" r:id="rId15"/>
    <p:sldLayoutId id="2147483929" r:id="rId16"/>
    <p:sldLayoutId id="2147483930" r:id="rId17"/>
    <p:sldLayoutId id="2147483931" r:id="rId18"/>
    <p:sldLayoutId id="2147483932" r:id="rId19"/>
    <p:sldLayoutId id="2147483933" r:id="rId20"/>
  </p:sldLayoutIdLst>
</p:sldMaster>
</file>

<file path=ppt/slideMasters/slideMaster2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grpSp>
        <p:nvGrpSpPr>
          <p:cNvPr id="1043" name="Google Shape;269;p22"/>
          <p:cNvGrpSpPr/>
          <p:nvPr/>
        </p:nvGrpSpPr>
        <p:grpSpPr>
          <a:xfrm>
            <a:off x="64080" y="152280"/>
            <a:ext cx="8791200" cy="4838400"/>
            <a:chOff x="64080" y="152280"/>
            <a:chExt cx="8791200" cy="4838400"/>
          </a:xfrm>
        </p:grpSpPr>
        <p:pic>
          <p:nvPicPr>
            <p:cNvPr id="1044" name="Google Shape;270;p22" descr=""/>
            <p:cNvPicPr/>
            <p:nvPr/>
          </p:nvPicPr>
          <p:blipFill>
            <a:blip r:embed="rId3">
              <a:alphaModFix amt="41000"/>
            </a:blip>
            <a:stretch/>
          </p:blipFill>
          <p:spPr>
            <a:xfrm flipH="1">
              <a:off x="7779240" y="152280"/>
              <a:ext cx="1076040" cy="894960"/>
            </a:xfrm>
            <a:prstGeom prst="rect">
              <a:avLst/>
            </a:prstGeom>
            <a:ln w="0">
              <a:noFill/>
            </a:ln>
          </p:spPr>
        </p:pic>
        <p:pic>
          <p:nvPicPr>
            <p:cNvPr id="1045" name="Google Shape;271;p22" descr=""/>
            <p:cNvPicPr/>
            <p:nvPr/>
          </p:nvPicPr>
          <p:blipFill>
            <a:blip r:embed="rId4">
              <a:alphaModFix amt="26000"/>
            </a:blip>
            <a:stretch/>
          </p:blipFill>
          <p:spPr>
            <a:xfrm flipH="1">
              <a:off x="64080" y="719280"/>
              <a:ext cx="694800" cy="752040"/>
            </a:xfrm>
            <a:prstGeom prst="rect">
              <a:avLst/>
            </a:prstGeom>
            <a:ln w="0">
              <a:noFill/>
            </a:ln>
          </p:spPr>
        </p:pic>
        <p:pic>
          <p:nvPicPr>
            <p:cNvPr id="1046" name="Google Shape;272;p22" descr=""/>
            <p:cNvPicPr/>
            <p:nvPr/>
          </p:nvPicPr>
          <p:blipFill>
            <a:blip r:embed="rId5">
              <a:alphaModFix amt="41000"/>
            </a:blip>
            <a:stretch/>
          </p:blipFill>
          <p:spPr>
            <a:xfrm flipH="1">
              <a:off x="8213400" y="4476240"/>
              <a:ext cx="641880" cy="514440"/>
            </a:xfrm>
            <a:prstGeom prst="rect">
              <a:avLst/>
            </a:prstGeom>
            <a:ln w="0">
              <a:noFill/>
            </a:ln>
          </p:spPr>
        </p:pic>
      </p:grpSp>
      <p:grpSp>
        <p:nvGrpSpPr>
          <p:cNvPr id="1047" name="Google Shape;273;p22"/>
          <p:cNvGrpSpPr/>
          <p:nvPr/>
        </p:nvGrpSpPr>
        <p:grpSpPr>
          <a:xfrm>
            <a:off x="-202680" y="39600"/>
            <a:ext cx="9830520" cy="5349600"/>
            <a:chOff x="-202680" y="39600"/>
            <a:chExt cx="9830520" cy="5349600"/>
          </a:xfrm>
        </p:grpSpPr>
        <p:grpSp>
          <p:nvGrpSpPr>
            <p:cNvPr id="1048" name="Google Shape;274;p22"/>
            <p:cNvGrpSpPr/>
            <p:nvPr/>
          </p:nvGrpSpPr>
          <p:grpSpPr>
            <a:xfrm>
              <a:off x="-202680" y="1318680"/>
              <a:ext cx="9830520" cy="4070520"/>
              <a:chOff x="-202680" y="1318680"/>
              <a:chExt cx="9830520" cy="4070520"/>
            </a:xfrm>
          </p:grpSpPr>
          <p:pic>
            <p:nvPicPr>
              <p:cNvPr id="1049" name="Google Shape;275;p22" descr=""/>
              <p:cNvPicPr/>
              <p:nvPr/>
            </p:nvPicPr>
            <p:blipFill>
              <a:blip r:embed="rId6"/>
              <a:stretch/>
            </p:blipFill>
            <p:spPr>
              <a:xfrm flipH="1">
                <a:off x="8609040" y="1318680"/>
                <a:ext cx="1018800" cy="923400"/>
              </a:xfrm>
              <a:prstGeom prst="rect">
                <a:avLst/>
              </a:prstGeom>
              <a:ln w="0">
                <a:noFill/>
              </a:ln>
            </p:spPr>
          </p:pic>
          <p:pic>
            <p:nvPicPr>
              <p:cNvPr id="1050" name="Google Shape;276;p22" descr=""/>
              <p:cNvPicPr/>
              <p:nvPr/>
            </p:nvPicPr>
            <p:blipFill>
              <a:blip r:embed="rId7"/>
              <a:stretch/>
            </p:blipFill>
            <p:spPr>
              <a:xfrm flipH="1" rot="18900000">
                <a:off x="3162600" y="4346640"/>
                <a:ext cx="856800" cy="866520"/>
              </a:xfrm>
              <a:prstGeom prst="rect">
                <a:avLst/>
              </a:prstGeom>
              <a:ln w="0">
                <a:noFill/>
              </a:ln>
            </p:spPr>
          </p:pic>
          <p:pic>
            <p:nvPicPr>
              <p:cNvPr id="1051" name="Google Shape;277;p22" descr=""/>
              <p:cNvPicPr/>
              <p:nvPr/>
            </p:nvPicPr>
            <p:blipFill>
              <a:blip r:embed="rId8"/>
              <a:stretch/>
            </p:blipFill>
            <p:spPr>
              <a:xfrm flipH="1" rot="2029800">
                <a:off x="-54000" y="4106520"/>
                <a:ext cx="1095120" cy="866520"/>
              </a:xfrm>
              <a:prstGeom prst="rect">
                <a:avLst/>
              </a:prstGeom>
              <a:ln w="0">
                <a:noFill/>
              </a:ln>
            </p:spPr>
          </p:pic>
        </p:grpSp>
        <p:pic>
          <p:nvPicPr>
            <p:cNvPr id="1052" name="Google Shape;278;p22" descr=""/>
            <p:cNvPicPr/>
            <p:nvPr/>
          </p:nvPicPr>
          <p:blipFill>
            <a:blip r:embed="rId9"/>
            <a:stretch/>
          </p:blipFill>
          <p:spPr>
            <a:xfrm>
              <a:off x="1644120" y="39600"/>
              <a:ext cx="799920" cy="771120"/>
            </a:xfrm>
            <a:prstGeom prst="rect">
              <a:avLst/>
            </a:prstGeom>
            <a:ln w="0">
              <a:noFill/>
            </a:ln>
          </p:spPr>
        </p:pic>
      </p:grpSp>
      <p:sp>
        <p:nvSpPr>
          <p:cNvPr id="1053" name="PlaceHolder 1"/>
          <p:cNvSpPr>
            <a:spLocks noGrp="1"/>
          </p:cNvSpPr>
          <p:nvPr>
            <p:ph type="title"/>
          </p:nvPr>
        </p:nvSpPr>
        <p:spPr>
          <a:xfrm>
            <a:off x="720000" y="444960"/>
            <a:ext cx="7703640" cy="572400"/>
          </a:xfrm>
          <a:prstGeom prst="rect">
            <a:avLst/>
          </a:prstGeom>
          <a:noFill/>
          <a:ln w="0">
            <a:noFill/>
          </a:ln>
        </p:spPr>
        <p:txBody>
          <a:bodyPr tIns="91440" bIns="91440" anchor="ctr">
            <a:noAutofit/>
          </a:bodyPr>
          <a:p>
            <a:pPr indent="0">
              <a:buNone/>
            </a:pPr>
            <a:r>
              <a:rPr b="0" lang="en-IN" sz="3000" spc="-1" strike="noStrike">
                <a:solidFill>
                  <a:srgbClr val="000000"/>
                </a:solidFill>
                <a:latin typeface="Arial"/>
              </a:rPr>
              <a:t>Click to edit the title text format</a:t>
            </a:r>
            <a:endParaRPr b="0" lang="en-IN" sz="3000" spc="-1" strike="noStrike">
              <a:solidFill>
                <a:srgbClr val="000000"/>
              </a:solidFill>
              <a:latin typeface="Arial"/>
            </a:endParaRPr>
          </a:p>
        </p:txBody>
      </p:sp>
      <p:sp>
        <p:nvSpPr>
          <p:cNvPr id="1054"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935" r:id="rId10"/>
    <p:sldLayoutId id="2147483936" r:id="rId11"/>
    <p:sldLayoutId id="2147483937" r:id="rId12"/>
    <p:sldLayoutId id="2147483938" r:id="rId13"/>
    <p:sldLayoutId id="2147483939" r:id="rId14"/>
    <p:sldLayoutId id="2147483940" r:id="rId15"/>
    <p:sldLayoutId id="2147483941" r:id="rId16"/>
    <p:sldLayoutId id="2147483942" r:id="rId17"/>
    <p:sldLayoutId id="2147483943" r:id="rId18"/>
    <p:sldLayoutId id="2147483944" r:id="rId19"/>
    <p:sldLayoutId id="2147483945" r:id="rId20"/>
    <p:sldLayoutId id="2147483946" r:id="rId21"/>
  </p:sldLayoutIdLst>
</p:sldMaster>
</file>

<file path=ppt/slideMasters/slideMaster2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grpSp>
        <p:nvGrpSpPr>
          <p:cNvPr id="1091" name="Google Shape;324;p28"/>
          <p:cNvGrpSpPr/>
          <p:nvPr/>
        </p:nvGrpSpPr>
        <p:grpSpPr>
          <a:xfrm>
            <a:off x="132120" y="-162360"/>
            <a:ext cx="8901000" cy="5221080"/>
            <a:chOff x="132120" y="-162360"/>
            <a:chExt cx="8901000" cy="5221080"/>
          </a:xfrm>
        </p:grpSpPr>
        <p:pic>
          <p:nvPicPr>
            <p:cNvPr id="1092" name="Google Shape;325;p28" descr=""/>
            <p:cNvPicPr/>
            <p:nvPr/>
          </p:nvPicPr>
          <p:blipFill>
            <a:blip r:embed="rId3"/>
            <a:stretch/>
          </p:blipFill>
          <p:spPr>
            <a:xfrm flipH="1" rot="4831800">
              <a:off x="7930800" y="226440"/>
              <a:ext cx="1037880" cy="1009440"/>
            </a:xfrm>
            <a:prstGeom prst="rect">
              <a:avLst/>
            </a:prstGeom>
            <a:ln w="0">
              <a:noFill/>
            </a:ln>
          </p:spPr>
        </p:pic>
        <p:pic>
          <p:nvPicPr>
            <p:cNvPr id="1093" name="Google Shape;326;p28" descr=""/>
            <p:cNvPicPr/>
            <p:nvPr/>
          </p:nvPicPr>
          <p:blipFill>
            <a:blip r:embed="rId4"/>
            <a:stretch/>
          </p:blipFill>
          <p:spPr>
            <a:xfrm flipH="1" rot="8595000">
              <a:off x="334080" y="24840"/>
              <a:ext cx="838440" cy="639720"/>
            </a:xfrm>
            <a:prstGeom prst="rect">
              <a:avLst/>
            </a:prstGeom>
            <a:ln w="0">
              <a:noFill/>
            </a:ln>
          </p:spPr>
        </p:pic>
        <p:pic>
          <p:nvPicPr>
            <p:cNvPr id="1094" name="Google Shape;327;p28" descr=""/>
            <p:cNvPicPr/>
            <p:nvPr/>
          </p:nvPicPr>
          <p:blipFill>
            <a:blip r:embed="rId5"/>
            <a:stretch/>
          </p:blipFill>
          <p:spPr>
            <a:xfrm flipH="1">
              <a:off x="132120" y="4106880"/>
              <a:ext cx="1243440" cy="951840"/>
            </a:xfrm>
            <a:prstGeom prst="rect">
              <a:avLst/>
            </a:prstGeom>
            <a:ln w="0">
              <a:noFill/>
            </a:ln>
          </p:spPr>
        </p:pic>
      </p:grpSp>
      <p:grpSp>
        <p:nvGrpSpPr>
          <p:cNvPr id="1095" name="Google Shape;328;p28"/>
          <p:cNvGrpSpPr/>
          <p:nvPr/>
        </p:nvGrpSpPr>
        <p:grpSpPr>
          <a:xfrm>
            <a:off x="217440" y="1751400"/>
            <a:ext cx="8726760" cy="3445200"/>
            <a:chOff x="217440" y="1751400"/>
            <a:chExt cx="8726760" cy="3445200"/>
          </a:xfrm>
        </p:grpSpPr>
        <p:pic>
          <p:nvPicPr>
            <p:cNvPr id="1096" name="Google Shape;329;p28" descr=""/>
            <p:cNvPicPr/>
            <p:nvPr/>
          </p:nvPicPr>
          <p:blipFill>
            <a:blip r:embed="rId6">
              <a:alphaModFix amt="41000"/>
            </a:blip>
            <a:stretch/>
          </p:blipFill>
          <p:spPr>
            <a:xfrm rot="10800000">
              <a:off x="7868160" y="4096080"/>
              <a:ext cx="1076040" cy="894960"/>
            </a:xfrm>
            <a:prstGeom prst="rect">
              <a:avLst/>
            </a:prstGeom>
            <a:ln w="0">
              <a:noFill/>
            </a:ln>
          </p:spPr>
        </p:pic>
        <p:pic>
          <p:nvPicPr>
            <p:cNvPr id="1097" name="Google Shape;330;p28" descr=""/>
            <p:cNvPicPr/>
            <p:nvPr/>
          </p:nvPicPr>
          <p:blipFill>
            <a:blip r:embed="rId7">
              <a:alphaModFix amt="26000"/>
            </a:blip>
            <a:stretch/>
          </p:blipFill>
          <p:spPr>
            <a:xfrm rot="10800000">
              <a:off x="217440" y="1751400"/>
              <a:ext cx="694800" cy="752040"/>
            </a:xfrm>
            <a:prstGeom prst="rect">
              <a:avLst/>
            </a:prstGeom>
            <a:ln w="0">
              <a:noFill/>
            </a:ln>
          </p:spPr>
        </p:pic>
        <p:pic>
          <p:nvPicPr>
            <p:cNvPr id="1098" name="Google Shape;331;p28" descr=""/>
            <p:cNvPicPr/>
            <p:nvPr/>
          </p:nvPicPr>
          <p:blipFill>
            <a:blip r:embed="rId8">
              <a:alphaModFix amt="41000"/>
            </a:blip>
            <a:stretch/>
          </p:blipFill>
          <p:spPr>
            <a:xfrm rot="10800000">
              <a:off x="5476680" y="4682160"/>
              <a:ext cx="641880" cy="514440"/>
            </a:xfrm>
            <a:prstGeom prst="rect">
              <a:avLst/>
            </a:prstGeom>
            <a:ln w="0">
              <a:noFill/>
            </a:ln>
          </p:spPr>
        </p:pic>
      </p:grpSp>
      <p:sp>
        <p:nvSpPr>
          <p:cNvPr id="1099" name="PlaceHolder 1"/>
          <p:cNvSpPr>
            <a:spLocks noGrp="1"/>
          </p:cNvSpPr>
          <p:nvPr>
            <p:ph type="title"/>
          </p:nvPr>
        </p:nvSpPr>
        <p:spPr>
          <a:xfrm>
            <a:off x="720000" y="3116160"/>
            <a:ext cx="2305080" cy="527400"/>
          </a:xfrm>
          <a:prstGeom prst="rect">
            <a:avLst/>
          </a:prstGeom>
          <a:noFill/>
          <a:ln w="0">
            <a:noFill/>
          </a:ln>
        </p:spPr>
        <p:txBody>
          <a:bodyPr tIns="91440" bIns="91440" anchor="ctr">
            <a:noAutofit/>
          </a:bodyPr>
          <a:p>
            <a:pPr indent="0">
              <a:buNone/>
            </a:pPr>
            <a:r>
              <a:rPr b="0" lang="en-IN" sz="2000" spc="-1" strike="noStrike">
                <a:solidFill>
                  <a:srgbClr val="000000"/>
                </a:solidFill>
                <a:latin typeface="Arial"/>
              </a:rPr>
              <a:t>Click to edit the title text format</a:t>
            </a:r>
            <a:endParaRPr b="0" lang="en-IN" sz="2000" spc="-1" strike="noStrike">
              <a:solidFill>
                <a:srgbClr val="000000"/>
              </a:solidFill>
              <a:latin typeface="Arial"/>
            </a:endParaRPr>
          </a:p>
        </p:txBody>
      </p:sp>
      <p:sp>
        <p:nvSpPr>
          <p:cNvPr id="1100" name="PlaceHolder 2"/>
          <p:cNvSpPr>
            <a:spLocks noGrp="1"/>
          </p:cNvSpPr>
          <p:nvPr>
            <p:ph type="title"/>
          </p:nvPr>
        </p:nvSpPr>
        <p:spPr>
          <a:xfrm>
            <a:off x="3419280" y="3116160"/>
            <a:ext cx="2305080" cy="527400"/>
          </a:xfrm>
          <a:prstGeom prst="rect">
            <a:avLst/>
          </a:prstGeom>
          <a:noFill/>
          <a:ln w="0">
            <a:noFill/>
          </a:ln>
        </p:spPr>
        <p:txBody>
          <a:bodyPr tIns="91440" bIns="91440" anchor="ctr">
            <a:noAutofit/>
          </a:bodyPr>
          <a:p>
            <a:pPr indent="0">
              <a:buNone/>
            </a:pPr>
            <a:r>
              <a:rPr b="0" lang="en-IN" sz="2000" spc="-1" strike="noStrike">
                <a:solidFill>
                  <a:srgbClr val="000000"/>
                </a:solidFill>
                <a:latin typeface="Arial"/>
              </a:rPr>
              <a:t>Click to edit the title text format</a:t>
            </a:r>
            <a:endParaRPr b="0" lang="en-IN" sz="2000" spc="-1" strike="noStrike">
              <a:solidFill>
                <a:srgbClr val="000000"/>
              </a:solidFill>
              <a:latin typeface="Arial"/>
            </a:endParaRPr>
          </a:p>
        </p:txBody>
      </p:sp>
      <p:sp>
        <p:nvSpPr>
          <p:cNvPr id="1101" name="PlaceHolder 3"/>
          <p:cNvSpPr>
            <a:spLocks noGrp="1"/>
          </p:cNvSpPr>
          <p:nvPr>
            <p:ph type="title"/>
          </p:nvPr>
        </p:nvSpPr>
        <p:spPr>
          <a:xfrm>
            <a:off x="6118560" y="3116160"/>
            <a:ext cx="2305080" cy="527400"/>
          </a:xfrm>
          <a:prstGeom prst="rect">
            <a:avLst/>
          </a:prstGeom>
          <a:noFill/>
          <a:ln w="0">
            <a:noFill/>
          </a:ln>
        </p:spPr>
        <p:txBody>
          <a:bodyPr tIns="91440" bIns="91440" anchor="ctr">
            <a:noAutofit/>
          </a:bodyPr>
          <a:p>
            <a:pPr indent="0">
              <a:buNone/>
            </a:pPr>
            <a:r>
              <a:rPr b="0" lang="en-IN" sz="2000" spc="-1" strike="noStrike">
                <a:solidFill>
                  <a:srgbClr val="000000"/>
                </a:solidFill>
                <a:latin typeface="Arial"/>
              </a:rPr>
              <a:t>Click to edit the title text format</a:t>
            </a:r>
            <a:endParaRPr b="0" lang="en-IN" sz="2000" spc="-1" strike="noStrike">
              <a:solidFill>
                <a:srgbClr val="000000"/>
              </a:solidFill>
              <a:latin typeface="Arial"/>
            </a:endParaRPr>
          </a:p>
        </p:txBody>
      </p:sp>
      <p:sp>
        <p:nvSpPr>
          <p:cNvPr id="1102" name="PlaceHolder 4"/>
          <p:cNvSpPr>
            <a:spLocks noGrp="1"/>
          </p:cNvSpPr>
          <p:nvPr>
            <p:ph type="title"/>
          </p:nvPr>
        </p:nvSpPr>
        <p:spPr>
          <a:xfrm>
            <a:off x="714960" y="488880"/>
            <a:ext cx="7713720" cy="482400"/>
          </a:xfrm>
          <a:prstGeom prst="rect">
            <a:avLst/>
          </a:prstGeom>
          <a:noFill/>
          <a:ln w="0">
            <a:noFill/>
          </a:ln>
        </p:spPr>
        <p:txBody>
          <a:bodyPr tIns="91440" bIns="91440" anchor="ctr">
            <a:noAutofit/>
          </a:bodyPr>
          <a:p>
            <a:pPr indent="0">
              <a:buNone/>
            </a:pPr>
            <a:r>
              <a:rPr b="0" lang="en-IN" sz="3000" spc="-1" strike="noStrike">
                <a:solidFill>
                  <a:srgbClr val="000000"/>
                </a:solidFill>
                <a:latin typeface="Arial"/>
              </a:rPr>
              <a:t>Click to edit the title text format</a:t>
            </a:r>
            <a:endParaRPr b="0" lang="en-IN" sz="3000" spc="-1" strike="noStrike">
              <a:solidFill>
                <a:srgbClr val="000000"/>
              </a:solidFill>
              <a:latin typeface="Arial"/>
            </a:endParaRPr>
          </a:p>
        </p:txBody>
      </p:sp>
      <p:sp>
        <p:nvSpPr>
          <p:cNvPr id="1103" name="PlaceHolder 5"/>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948" r:id="rId9"/>
    <p:sldLayoutId id="2147483949" r:id="rId10"/>
    <p:sldLayoutId id="2147483950" r:id="rId11"/>
    <p:sldLayoutId id="2147483951" r:id="rId12"/>
    <p:sldLayoutId id="2147483952" r:id="rId13"/>
    <p:sldLayoutId id="2147483953" r:id="rId14"/>
    <p:sldLayoutId id="2147483954" r:id="rId15"/>
    <p:sldLayoutId id="2147483955" r:id="rId16"/>
    <p:sldLayoutId id="2147483956" r:id="rId17"/>
    <p:sldLayoutId id="2147483957" r:id="rId18"/>
    <p:sldLayoutId id="2147483958" r:id="rId19"/>
    <p:sldLayoutId id="2147483959" r:id="rId20"/>
  </p:sldLayoutIdLst>
</p:sldMaster>
</file>

<file path=ppt/slideMasters/slideMaster2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grpSp>
        <p:nvGrpSpPr>
          <p:cNvPr id="1140" name="Google Shape;340;p29"/>
          <p:cNvGrpSpPr/>
          <p:nvPr/>
        </p:nvGrpSpPr>
        <p:grpSpPr>
          <a:xfrm>
            <a:off x="-129960" y="-69480"/>
            <a:ext cx="9083160" cy="5448960"/>
            <a:chOff x="-129960" y="-69480"/>
            <a:chExt cx="9083160" cy="5448960"/>
          </a:xfrm>
        </p:grpSpPr>
        <p:pic>
          <p:nvPicPr>
            <p:cNvPr id="1141" name="Google Shape;341;p29" descr=""/>
            <p:cNvPicPr/>
            <p:nvPr/>
          </p:nvPicPr>
          <p:blipFill>
            <a:blip r:embed="rId3">
              <a:alphaModFix amt="65000"/>
            </a:blip>
            <a:stretch/>
          </p:blipFill>
          <p:spPr>
            <a:xfrm>
              <a:off x="-129960" y="-69480"/>
              <a:ext cx="1342800" cy="999720"/>
            </a:xfrm>
            <a:prstGeom prst="rect">
              <a:avLst/>
            </a:prstGeom>
            <a:ln w="0">
              <a:noFill/>
            </a:ln>
          </p:spPr>
        </p:pic>
        <p:pic>
          <p:nvPicPr>
            <p:cNvPr id="1142" name="Google Shape;342;p29" descr=""/>
            <p:cNvPicPr/>
            <p:nvPr/>
          </p:nvPicPr>
          <p:blipFill>
            <a:blip r:embed="rId4">
              <a:alphaModFix amt="49000"/>
            </a:blip>
            <a:stretch/>
          </p:blipFill>
          <p:spPr>
            <a:xfrm>
              <a:off x="8067600" y="4608360"/>
              <a:ext cx="885600" cy="771120"/>
            </a:xfrm>
            <a:prstGeom prst="rect">
              <a:avLst/>
            </a:prstGeom>
            <a:ln w="0">
              <a:noFill/>
            </a:ln>
          </p:spPr>
        </p:pic>
      </p:grpSp>
      <p:grpSp>
        <p:nvGrpSpPr>
          <p:cNvPr id="1143" name="Google Shape;343;p29"/>
          <p:cNvGrpSpPr/>
          <p:nvPr/>
        </p:nvGrpSpPr>
        <p:grpSpPr>
          <a:xfrm>
            <a:off x="-105120" y="-69480"/>
            <a:ext cx="9058320" cy="5212440"/>
            <a:chOff x="-105120" y="-69480"/>
            <a:chExt cx="9058320" cy="5212440"/>
          </a:xfrm>
        </p:grpSpPr>
        <p:pic>
          <p:nvPicPr>
            <p:cNvPr id="1144" name="Google Shape;344;p29" descr=""/>
            <p:cNvPicPr/>
            <p:nvPr/>
          </p:nvPicPr>
          <p:blipFill>
            <a:blip r:embed="rId5"/>
            <a:stretch/>
          </p:blipFill>
          <p:spPr>
            <a:xfrm>
              <a:off x="344880" y="4219560"/>
              <a:ext cx="1018800" cy="923400"/>
            </a:xfrm>
            <a:prstGeom prst="rect">
              <a:avLst/>
            </a:prstGeom>
            <a:ln w="0">
              <a:noFill/>
            </a:ln>
          </p:spPr>
        </p:pic>
        <p:pic>
          <p:nvPicPr>
            <p:cNvPr id="1145" name="Google Shape;345;p29" descr=""/>
            <p:cNvPicPr/>
            <p:nvPr/>
          </p:nvPicPr>
          <p:blipFill>
            <a:blip r:embed="rId6"/>
            <a:stretch/>
          </p:blipFill>
          <p:spPr>
            <a:xfrm>
              <a:off x="7534800" y="-69480"/>
              <a:ext cx="828360" cy="533160"/>
            </a:xfrm>
            <a:prstGeom prst="rect">
              <a:avLst/>
            </a:prstGeom>
            <a:ln w="0">
              <a:noFill/>
            </a:ln>
          </p:spPr>
        </p:pic>
        <p:pic>
          <p:nvPicPr>
            <p:cNvPr id="1146" name="Google Shape;346;p29" descr=""/>
            <p:cNvPicPr/>
            <p:nvPr/>
          </p:nvPicPr>
          <p:blipFill>
            <a:blip r:embed="rId7"/>
            <a:stretch/>
          </p:blipFill>
          <p:spPr>
            <a:xfrm>
              <a:off x="8153280" y="975240"/>
              <a:ext cx="799920" cy="771120"/>
            </a:xfrm>
            <a:prstGeom prst="rect">
              <a:avLst/>
            </a:prstGeom>
            <a:ln w="0">
              <a:noFill/>
            </a:ln>
          </p:spPr>
        </p:pic>
        <p:pic>
          <p:nvPicPr>
            <p:cNvPr id="1147" name="Google Shape;347;p29" descr=""/>
            <p:cNvPicPr/>
            <p:nvPr/>
          </p:nvPicPr>
          <p:blipFill>
            <a:blip r:embed="rId8"/>
            <a:stretch/>
          </p:blipFill>
          <p:spPr>
            <a:xfrm rot="15938400">
              <a:off x="7124040" y="3816000"/>
              <a:ext cx="1018800" cy="923400"/>
            </a:xfrm>
            <a:prstGeom prst="rect">
              <a:avLst/>
            </a:prstGeom>
            <a:ln w="0">
              <a:noFill/>
            </a:ln>
            <a:effectLst>
              <a:reflection algn="bl" blurRad="0" dir="5400000" dist="38100" endA="0" endPos="30000" fadeDir="5400012" kx="0" ky="0" rotWithShape="0" stPos="0" sy="-100000"/>
            </a:effectLst>
          </p:spPr>
        </p:pic>
        <p:pic>
          <p:nvPicPr>
            <p:cNvPr id="1148" name="Google Shape;348;p29" descr=""/>
            <p:cNvPicPr/>
            <p:nvPr/>
          </p:nvPicPr>
          <p:blipFill>
            <a:blip r:embed="rId9"/>
            <a:stretch/>
          </p:blipFill>
          <p:spPr>
            <a:xfrm>
              <a:off x="-105120" y="1535040"/>
              <a:ext cx="799920" cy="771120"/>
            </a:xfrm>
            <a:prstGeom prst="rect">
              <a:avLst/>
            </a:prstGeom>
            <a:ln w="0">
              <a:noFill/>
            </a:ln>
          </p:spPr>
        </p:pic>
      </p:grpSp>
      <p:sp>
        <p:nvSpPr>
          <p:cNvPr id="1149" name="PlaceHolder 1"/>
          <p:cNvSpPr>
            <a:spLocks noGrp="1"/>
          </p:cNvSpPr>
          <p:nvPr>
            <p:ph type="title"/>
          </p:nvPr>
        </p:nvSpPr>
        <p:spPr>
          <a:xfrm>
            <a:off x="714960" y="488880"/>
            <a:ext cx="7713720" cy="482400"/>
          </a:xfrm>
          <a:prstGeom prst="rect">
            <a:avLst/>
          </a:prstGeom>
          <a:noFill/>
          <a:ln w="0">
            <a:noFill/>
          </a:ln>
        </p:spPr>
        <p:txBody>
          <a:bodyPr tIns="91440" bIns="91440" anchor="ctr">
            <a:noAutofit/>
          </a:bodyPr>
          <a:p>
            <a:pPr indent="0">
              <a:buNone/>
            </a:pPr>
            <a:r>
              <a:rPr b="0" lang="en-IN" sz="3000" spc="-1" strike="noStrike">
                <a:solidFill>
                  <a:srgbClr val="000000"/>
                </a:solidFill>
                <a:latin typeface="Arial"/>
              </a:rPr>
              <a:t>Click to edit the title text format</a:t>
            </a:r>
            <a:endParaRPr b="0" lang="en-IN" sz="3000" spc="-1" strike="noStrike">
              <a:solidFill>
                <a:srgbClr val="000000"/>
              </a:solidFill>
              <a:latin typeface="Arial"/>
            </a:endParaRPr>
          </a:p>
        </p:txBody>
      </p:sp>
      <p:sp>
        <p:nvSpPr>
          <p:cNvPr id="1150"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961" r:id="rId10"/>
    <p:sldLayoutId id="2147483962" r:id="rId11"/>
    <p:sldLayoutId id="2147483963" r:id="rId12"/>
    <p:sldLayoutId id="2147483964" r:id="rId13"/>
    <p:sldLayoutId id="2147483965" r:id="rId14"/>
    <p:sldLayoutId id="2147483966" r:id="rId15"/>
    <p:sldLayoutId id="2147483967" r:id="rId16"/>
    <p:sldLayoutId id="2147483968" r:id="rId17"/>
    <p:sldLayoutId id="2147483969" r:id="rId18"/>
    <p:sldLayoutId id="2147483970" r:id="rId19"/>
    <p:sldLayoutId id="2147483971" r:id="rId20"/>
    <p:sldLayoutId id="2147483972" r:id="rId21"/>
  </p:sldLayoutIdLst>
</p:sldMaster>
</file>

<file path=ppt/slideMasters/slideMaster2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pic>
        <p:nvPicPr>
          <p:cNvPr id="1187" name="Google Shape;365;p31" descr=""/>
          <p:cNvPicPr/>
          <p:nvPr/>
        </p:nvPicPr>
        <p:blipFill>
          <a:blip r:embed="rId3"/>
          <a:stretch/>
        </p:blipFill>
        <p:spPr>
          <a:xfrm>
            <a:off x="0" y="-1080"/>
            <a:ext cx="9143640" cy="5143320"/>
          </a:xfrm>
          <a:prstGeom prst="rect">
            <a:avLst/>
          </a:prstGeom>
          <a:ln w="0">
            <a:noFill/>
          </a:ln>
        </p:spPr>
      </p:pic>
      <p:grpSp>
        <p:nvGrpSpPr>
          <p:cNvPr id="1188" name="Google Shape;366;p31"/>
          <p:cNvGrpSpPr/>
          <p:nvPr/>
        </p:nvGrpSpPr>
        <p:grpSpPr>
          <a:xfrm>
            <a:off x="1104840" y="2232720"/>
            <a:ext cx="7582680" cy="2706480"/>
            <a:chOff x="1104840" y="2232720"/>
            <a:chExt cx="7582680" cy="2706480"/>
          </a:xfrm>
        </p:grpSpPr>
        <p:pic>
          <p:nvPicPr>
            <p:cNvPr id="1189" name="Google Shape;367;p31" descr=""/>
            <p:cNvPicPr/>
            <p:nvPr/>
          </p:nvPicPr>
          <p:blipFill>
            <a:blip r:embed="rId4"/>
            <a:stretch/>
          </p:blipFill>
          <p:spPr>
            <a:xfrm rot="1004400">
              <a:off x="1211040" y="2367000"/>
              <a:ext cx="856800" cy="866520"/>
            </a:xfrm>
            <a:prstGeom prst="rect">
              <a:avLst/>
            </a:prstGeom>
            <a:ln w="0">
              <a:noFill/>
            </a:ln>
          </p:spPr>
        </p:pic>
        <p:pic>
          <p:nvPicPr>
            <p:cNvPr id="1190" name="Google Shape;368;p31" descr=""/>
            <p:cNvPicPr/>
            <p:nvPr/>
          </p:nvPicPr>
          <p:blipFill>
            <a:blip r:embed="rId5"/>
            <a:stretch/>
          </p:blipFill>
          <p:spPr>
            <a:xfrm rot="2414400">
              <a:off x="7761600" y="2323800"/>
              <a:ext cx="666360" cy="1047240"/>
            </a:xfrm>
            <a:prstGeom prst="rect">
              <a:avLst/>
            </a:prstGeom>
            <a:ln w="0">
              <a:noFill/>
            </a:ln>
          </p:spPr>
        </p:pic>
        <p:pic>
          <p:nvPicPr>
            <p:cNvPr id="1191" name="Google Shape;369;p31" descr=""/>
            <p:cNvPicPr/>
            <p:nvPr/>
          </p:nvPicPr>
          <p:blipFill>
            <a:blip r:embed="rId6"/>
            <a:stretch/>
          </p:blipFill>
          <p:spPr>
            <a:xfrm>
              <a:off x="7592400" y="4072680"/>
              <a:ext cx="1095120" cy="866520"/>
            </a:xfrm>
            <a:prstGeom prst="rect">
              <a:avLst/>
            </a:prstGeom>
            <a:ln w="0">
              <a:noFill/>
            </a:ln>
          </p:spPr>
        </p:pic>
      </p:grpSp>
      <p:grpSp>
        <p:nvGrpSpPr>
          <p:cNvPr id="1192" name="Google Shape;370;p31"/>
          <p:cNvGrpSpPr/>
          <p:nvPr/>
        </p:nvGrpSpPr>
        <p:grpSpPr>
          <a:xfrm>
            <a:off x="-132480" y="1093680"/>
            <a:ext cx="6771960" cy="4306320"/>
            <a:chOff x="-132480" y="1093680"/>
            <a:chExt cx="6771960" cy="4306320"/>
          </a:xfrm>
        </p:grpSpPr>
        <p:pic>
          <p:nvPicPr>
            <p:cNvPr id="1193" name="Google Shape;371;p31" descr=""/>
            <p:cNvPicPr/>
            <p:nvPr/>
          </p:nvPicPr>
          <p:blipFill>
            <a:blip r:embed="rId7">
              <a:alphaModFix amt="24000"/>
            </a:blip>
            <a:stretch/>
          </p:blipFill>
          <p:spPr>
            <a:xfrm rot="2501400">
              <a:off x="5782320" y="4511880"/>
              <a:ext cx="694800" cy="752040"/>
            </a:xfrm>
            <a:prstGeom prst="rect">
              <a:avLst/>
            </a:prstGeom>
            <a:ln w="0">
              <a:noFill/>
            </a:ln>
          </p:spPr>
        </p:pic>
        <p:pic>
          <p:nvPicPr>
            <p:cNvPr id="1194" name="Google Shape;372;p31" descr=""/>
            <p:cNvPicPr/>
            <p:nvPr/>
          </p:nvPicPr>
          <p:blipFill>
            <a:blip r:embed="rId8">
              <a:alphaModFix amt="25000"/>
            </a:blip>
            <a:stretch/>
          </p:blipFill>
          <p:spPr>
            <a:xfrm>
              <a:off x="1390320" y="4580280"/>
              <a:ext cx="641880" cy="514440"/>
            </a:xfrm>
            <a:prstGeom prst="rect">
              <a:avLst/>
            </a:prstGeom>
            <a:ln w="0">
              <a:noFill/>
            </a:ln>
          </p:spPr>
        </p:pic>
        <p:pic>
          <p:nvPicPr>
            <p:cNvPr id="1195" name="Google Shape;373;p31" descr=""/>
            <p:cNvPicPr/>
            <p:nvPr/>
          </p:nvPicPr>
          <p:blipFill>
            <a:blip r:embed="rId9">
              <a:alphaModFix amt="24000"/>
            </a:blip>
            <a:stretch/>
          </p:blipFill>
          <p:spPr>
            <a:xfrm>
              <a:off x="-132480" y="1093680"/>
              <a:ext cx="847440" cy="590040"/>
            </a:xfrm>
            <a:prstGeom prst="rect">
              <a:avLst/>
            </a:prstGeom>
            <a:ln w="0">
              <a:noFill/>
            </a:ln>
          </p:spPr>
        </p:pic>
      </p:grpSp>
      <p:sp>
        <p:nvSpPr>
          <p:cNvPr id="1196" name="PlaceHolder 1"/>
          <p:cNvSpPr>
            <a:spLocks noGrp="1"/>
          </p:cNvSpPr>
          <p:nvPr>
            <p:ph type="title"/>
          </p:nvPr>
        </p:nvSpPr>
        <p:spPr>
          <a:xfrm>
            <a:off x="2430000" y="640800"/>
            <a:ext cx="4283640" cy="789480"/>
          </a:xfrm>
          <a:prstGeom prst="rect">
            <a:avLst/>
          </a:prstGeom>
          <a:noFill/>
          <a:ln w="0">
            <a:noFill/>
          </a:ln>
        </p:spPr>
        <p:txBody>
          <a:bodyPr tIns="91440" bIns="91440" anchor="ctr">
            <a:noAutofit/>
          </a:bodyPr>
          <a:p>
            <a:pPr indent="0">
              <a:buNone/>
            </a:pPr>
            <a:r>
              <a:rPr b="0" lang="en-IN" sz="5200" spc="-1" strike="noStrike">
                <a:solidFill>
                  <a:srgbClr val="000000"/>
                </a:solidFill>
                <a:latin typeface="Arial"/>
              </a:rPr>
              <a:t>Click to edit the title text </a:t>
            </a:r>
            <a:r>
              <a:rPr b="0" lang="en-IN" sz="5200" spc="-1" strike="noStrike">
                <a:solidFill>
                  <a:srgbClr val="000000"/>
                </a:solidFill>
                <a:latin typeface="Arial"/>
              </a:rPr>
              <a:t>format</a:t>
            </a:r>
            <a:endParaRPr b="0" lang="en-IN" sz="5200" spc="-1" strike="noStrike">
              <a:solidFill>
                <a:srgbClr val="000000"/>
              </a:solidFill>
              <a:latin typeface="Arial"/>
            </a:endParaRPr>
          </a:p>
        </p:txBody>
      </p:sp>
      <p:sp>
        <p:nvSpPr>
          <p:cNvPr id="1197" name="Google Shape;376;p31"/>
          <p:cNvSpPr/>
          <p:nvPr/>
        </p:nvSpPr>
        <p:spPr>
          <a:xfrm>
            <a:off x="2268720" y="3687480"/>
            <a:ext cx="4606560" cy="405360"/>
          </a:xfrm>
          <a:prstGeom prst="rect">
            <a:avLst/>
          </a:prstGeom>
          <a:noFill/>
          <a:ln w="0">
            <a:noFill/>
          </a:ln>
        </p:spPr>
        <p:style>
          <a:lnRef idx="0"/>
          <a:fillRef idx="0"/>
          <a:effectRef idx="0"/>
          <a:fontRef idx="minor"/>
        </p:style>
        <p:txBody>
          <a:bodyPr tIns="91440" bIns="91440" anchor="ctr">
            <a:noAutofit/>
          </a:bodyPr>
          <a:p>
            <a:pPr algn="ctr">
              <a:lnSpc>
                <a:spcPct val="100000"/>
              </a:lnSpc>
              <a:tabLst>
                <a:tab algn="l" pos="0"/>
              </a:tabLst>
            </a:pPr>
            <a:r>
              <a:rPr b="0" lang="en" sz="1200" spc="-1" strike="noStrike">
                <a:solidFill>
                  <a:schemeClr val="accent5"/>
                </a:solidFill>
                <a:latin typeface="Barlow"/>
                <a:ea typeface="Barlow"/>
              </a:rPr>
              <a:t>CREDITS: This presentation template was created by </a:t>
            </a:r>
            <a:r>
              <a:rPr b="1" lang="en" sz="1200" spc="-1" strike="noStrike" u="sng">
                <a:solidFill>
                  <a:schemeClr val="accent5"/>
                </a:solidFill>
                <a:uFillTx/>
                <a:latin typeface="Barlow"/>
                <a:ea typeface="Barlow"/>
                <a:hlinkClick r:id="rId10"/>
              </a:rPr>
              <a:t>Slidesgo</a:t>
            </a:r>
            <a:r>
              <a:rPr b="0" lang="en" sz="1200" spc="-1" strike="noStrike">
                <a:solidFill>
                  <a:schemeClr val="accent5"/>
                </a:solidFill>
                <a:latin typeface="Barlow"/>
                <a:ea typeface="Barlow"/>
              </a:rPr>
              <a:t>, including icons by </a:t>
            </a:r>
            <a:r>
              <a:rPr b="1" lang="en" sz="1200" spc="-1" strike="noStrike" u="sng">
                <a:solidFill>
                  <a:schemeClr val="accent5"/>
                </a:solidFill>
                <a:uFillTx/>
                <a:latin typeface="Barlow"/>
                <a:ea typeface="Barlow"/>
                <a:hlinkClick r:id="rId11"/>
              </a:rPr>
              <a:t>Flaticon</a:t>
            </a:r>
            <a:r>
              <a:rPr b="0" lang="en" sz="1200" spc="-1" strike="noStrike">
                <a:solidFill>
                  <a:schemeClr val="accent5"/>
                </a:solidFill>
                <a:latin typeface="Barlow"/>
                <a:ea typeface="Barlow"/>
              </a:rPr>
              <a:t>, infographics &amp; images by </a:t>
            </a:r>
            <a:r>
              <a:rPr b="1" lang="en" sz="1200" spc="-1" strike="noStrike" u="sng">
                <a:solidFill>
                  <a:schemeClr val="accent5"/>
                </a:solidFill>
                <a:uFillTx/>
                <a:latin typeface="Barlow"/>
                <a:ea typeface="Barlow"/>
                <a:hlinkClick r:id="rId12"/>
              </a:rPr>
              <a:t>Freepik</a:t>
            </a:r>
            <a:endParaRPr b="0" lang="en-IN" sz="1200" spc="-1" strike="noStrike">
              <a:solidFill>
                <a:srgbClr val="000000"/>
              </a:solidFill>
              <a:latin typeface="Arial"/>
            </a:endParaRPr>
          </a:p>
        </p:txBody>
      </p:sp>
      <p:sp>
        <p:nvSpPr>
          <p:cNvPr id="1198"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974" r:id="rId13"/>
    <p:sldLayoutId id="2147483975" r:id="rId14"/>
    <p:sldLayoutId id="2147483976" r:id="rId15"/>
    <p:sldLayoutId id="2147483977" r:id="rId16"/>
    <p:sldLayoutId id="2147483978" r:id="rId17"/>
    <p:sldLayoutId id="2147483979" r:id="rId18"/>
    <p:sldLayoutId id="2147483980" r:id="rId19"/>
    <p:sldLayoutId id="2147483981" r:id="rId20"/>
    <p:sldLayoutId id="2147483982" r:id="rId21"/>
    <p:sldLayoutId id="2147483983" r:id="rId22"/>
    <p:sldLayoutId id="2147483984" r:id="rId23"/>
    <p:sldLayoutId id="2147483985" r:id="rId24"/>
  </p:sldLayoutIdLst>
</p:sldMaster>
</file>

<file path=ppt/slideMasters/slideMaster2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grpSp>
        <p:nvGrpSpPr>
          <p:cNvPr id="1235" name="Google Shape;301;p25"/>
          <p:cNvGrpSpPr/>
          <p:nvPr/>
        </p:nvGrpSpPr>
        <p:grpSpPr>
          <a:xfrm>
            <a:off x="360" y="3855960"/>
            <a:ext cx="9200160" cy="1372320"/>
            <a:chOff x="360" y="3855960"/>
            <a:chExt cx="9200160" cy="1372320"/>
          </a:xfrm>
        </p:grpSpPr>
        <p:pic>
          <p:nvPicPr>
            <p:cNvPr id="1236" name="Google Shape;302;p25" descr=""/>
            <p:cNvPicPr/>
            <p:nvPr/>
          </p:nvPicPr>
          <p:blipFill>
            <a:blip r:embed="rId3">
              <a:alphaModFix amt="67000"/>
            </a:blip>
            <a:stretch/>
          </p:blipFill>
          <p:spPr>
            <a:xfrm flipH="1">
              <a:off x="3107880" y="4608360"/>
              <a:ext cx="455400" cy="354600"/>
            </a:xfrm>
            <a:prstGeom prst="rect">
              <a:avLst/>
            </a:prstGeom>
            <a:ln w="0">
              <a:noFill/>
            </a:ln>
          </p:spPr>
        </p:pic>
        <p:pic>
          <p:nvPicPr>
            <p:cNvPr id="1237" name="Google Shape;303;p25" descr=""/>
            <p:cNvPicPr/>
            <p:nvPr/>
          </p:nvPicPr>
          <p:blipFill>
            <a:blip r:embed="rId4">
              <a:alphaModFix amt="35000"/>
            </a:blip>
            <a:stretch/>
          </p:blipFill>
          <p:spPr>
            <a:xfrm flipH="1">
              <a:off x="8505720" y="3855960"/>
              <a:ext cx="694800" cy="752040"/>
            </a:xfrm>
            <a:prstGeom prst="rect">
              <a:avLst/>
            </a:prstGeom>
            <a:ln w="0">
              <a:noFill/>
            </a:ln>
          </p:spPr>
        </p:pic>
        <p:pic>
          <p:nvPicPr>
            <p:cNvPr id="1238" name="Google Shape;304;p25" descr=""/>
            <p:cNvPicPr/>
            <p:nvPr/>
          </p:nvPicPr>
          <p:blipFill>
            <a:blip r:embed="rId5">
              <a:alphaModFix amt="67000"/>
            </a:blip>
            <a:stretch/>
          </p:blipFill>
          <p:spPr>
            <a:xfrm flipH="1">
              <a:off x="360" y="4516200"/>
              <a:ext cx="923400" cy="712080"/>
            </a:xfrm>
            <a:prstGeom prst="rect">
              <a:avLst/>
            </a:prstGeom>
            <a:ln w="0">
              <a:noFill/>
            </a:ln>
          </p:spPr>
        </p:pic>
      </p:grpSp>
      <p:grpSp>
        <p:nvGrpSpPr>
          <p:cNvPr id="1239" name="Google Shape;305;p25"/>
          <p:cNvGrpSpPr/>
          <p:nvPr/>
        </p:nvGrpSpPr>
        <p:grpSpPr>
          <a:xfrm>
            <a:off x="89280" y="75240"/>
            <a:ext cx="8953200" cy="1255680"/>
            <a:chOff x="89280" y="75240"/>
            <a:chExt cx="8953200" cy="1255680"/>
          </a:xfrm>
        </p:grpSpPr>
        <p:pic>
          <p:nvPicPr>
            <p:cNvPr id="1240" name="Google Shape;306;p25" descr=""/>
            <p:cNvPicPr/>
            <p:nvPr/>
          </p:nvPicPr>
          <p:blipFill>
            <a:blip r:embed="rId6"/>
            <a:stretch/>
          </p:blipFill>
          <p:spPr>
            <a:xfrm flipH="1">
              <a:off x="8204760" y="474120"/>
              <a:ext cx="837720" cy="856800"/>
            </a:xfrm>
            <a:prstGeom prst="rect">
              <a:avLst/>
            </a:prstGeom>
            <a:ln w="0">
              <a:noFill/>
            </a:ln>
          </p:spPr>
        </p:pic>
        <p:pic>
          <p:nvPicPr>
            <p:cNvPr id="1241" name="Google Shape;307;p25" descr=""/>
            <p:cNvPicPr/>
            <p:nvPr/>
          </p:nvPicPr>
          <p:blipFill>
            <a:blip r:embed="rId7"/>
            <a:stretch/>
          </p:blipFill>
          <p:spPr>
            <a:xfrm flipH="1">
              <a:off x="89280" y="75240"/>
              <a:ext cx="1085400" cy="828360"/>
            </a:xfrm>
            <a:prstGeom prst="rect">
              <a:avLst/>
            </a:prstGeom>
            <a:ln w="0">
              <a:noFill/>
            </a:ln>
          </p:spPr>
        </p:pic>
      </p:grpSp>
      <p:sp>
        <p:nvSpPr>
          <p:cNvPr id="1242" name="PlaceHolder 1"/>
          <p:cNvSpPr>
            <a:spLocks noGrp="1"/>
          </p:cNvSpPr>
          <p:nvPr>
            <p:ph type="title"/>
          </p:nvPr>
        </p:nvSpPr>
        <p:spPr>
          <a:xfrm>
            <a:off x="720000" y="444960"/>
            <a:ext cx="7703640" cy="572400"/>
          </a:xfrm>
          <a:prstGeom prst="rect">
            <a:avLst/>
          </a:prstGeom>
          <a:noFill/>
          <a:ln w="0">
            <a:noFill/>
          </a:ln>
        </p:spPr>
        <p:txBody>
          <a:bodyPr tIns="91440" bIns="91440" anchor="ctr">
            <a:noAutofit/>
          </a:bodyPr>
          <a:p>
            <a:pPr indent="0">
              <a:buNone/>
            </a:pPr>
            <a:r>
              <a:rPr b="0" lang="en-IN" sz="3000" spc="-1" strike="noStrike">
                <a:solidFill>
                  <a:srgbClr val="000000"/>
                </a:solidFill>
                <a:latin typeface="Arial"/>
              </a:rPr>
              <a:t>Click to edit the title text format</a:t>
            </a:r>
            <a:endParaRPr b="0" lang="en-IN" sz="3000" spc="-1" strike="noStrike">
              <a:solidFill>
                <a:srgbClr val="000000"/>
              </a:solidFill>
              <a:latin typeface="Arial"/>
            </a:endParaRPr>
          </a:p>
        </p:txBody>
      </p:sp>
      <p:sp>
        <p:nvSpPr>
          <p:cNvPr id="1243"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987" r:id="rId8"/>
    <p:sldLayoutId id="2147483988" r:id="rId9"/>
    <p:sldLayoutId id="2147483989" r:id="rId10"/>
    <p:sldLayoutId id="2147483990" r:id="rId11"/>
    <p:sldLayoutId id="2147483991" r:id="rId12"/>
    <p:sldLayoutId id="2147483992" r:id="rId13"/>
    <p:sldLayoutId id="2147483993" r:id="rId14"/>
    <p:sldLayoutId id="2147483994" r:id="rId15"/>
    <p:sldLayoutId id="2147483995" r:id="rId16"/>
    <p:sldLayoutId id="2147483996" r:id="rId17"/>
    <p:sldLayoutId id="2147483997" r:id="rId18"/>
    <p:sldLayoutId id="2147483998" r:id="rId19"/>
  </p:sldLayoutIdLst>
</p:sldMaster>
</file>

<file path=ppt/slideMasters/slideMaster2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pic>
        <p:nvPicPr>
          <p:cNvPr id="1280" name="Google Shape;310;p26" descr=""/>
          <p:cNvPicPr/>
          <p:nvPr/>
        </p:nvPicPr>
        <p:blipFill>
          <a:blip r:embed="rId3"/>
          <a:stretch/>
        </p:blipFill>
        <p:spPr>
          <a:xfrm>
            <a:off x="0" y="-1080"/>
            <a:ext cx="9143640" cy="5143320"/>
          </a:xfrm>
          <a:prstGeom prst="rect">
            <a:avLst/>
          </a:prstGeom>
          <a:ln w="0">
            <a:noFill/>
          </a:ln>
        </p:spPr>
      </p:pic>
      <p:sp>
        <p:nvSpPr>
          <p:cNvPr id="1281" name="PlaceHolder 1"/>
          <p:cNvSpPr>
            <a:spLocks noGrp="1"/>
          </p:cNvSpPr>
          <p:nvPr>
            <p:ph type="title"/>
          </p:nvPr>
        </p:nvSpPr>
        <p:spPr>
          <a:xfrm>
            <a:off x="720000" y="444960"/>
            <a:ext cx="7703640" cy="572400"/>
          </a:xfrm>
          <a:prstGeom prst="rect">
            <a:avLst/>
          </a:prstGeom>
          <a:noFill/>
          <a:ln w="0">
            <a:noFill/>
          </a:ln>
        </p:spPr>
        <p:txBody>
          <a:bodyPr tIns="91440" bIns="91440" anchor="ctr">
            <a:noAutofit/>
          </a:bodyPr>
          <a:p>
            <a:pPr indent="0">
              <a:buNone/>
            </a:pPr>
            <a:r>
              <a:rPr b="0" lang="en-IN" sz="3000" spc="-1" strike="noStrike">
                <a:solidFill>
                  <a:srgbClr val="000000"/>
                </a:solidFill>
                <a:latin typeface="Arial"/>
              </a:rPr>
              <a:t>Click to edit the title text format</a:t>
            </a:r>
            <a:endParaRPr b="0" lang="en-IN" sz="3000" spc="-1" strike="noStrike">
              <a:solidFill>
                <a:srgbClr val="000000"/>
              </a:solidFill>
              <a:latin typeface="Arial"/>
            </a:endParaRPr>
          </a:p>
        </p:txBody>
      </p:sp>
      <p:sp>
        <p:nvSpPr>
          <p:cNvPr id="1282"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4000" r:id="rId4"/>
    <p:sldLayoutId id="2147484001" r:id="rId5"/>
    <p:sldLayoutId id="2147484002" r:id="rId6"/>
    <p:sldLayoutId id="2147484003" r:id="rId7"/>
    <p:sldLayoutId id="2147484004" r:id="rId8"/>
    <p:sldLayoutId id="2147484005" r:id="rId9"/>
    <p:sldLayoutId id="2147484006" r:id="rId10"/>
    <p:sldLayoutId id="2147484007" r:id="rId11"/>
    <p:sldLayoutId id="2147484008" r:id="rId12"/>
    <p:sldLayoutId id="2147484009" r:id="rId13"/>
    <p:sldLayoutId id="2147484010" r:id="rId14"/>
    <p:sldLayoutId id="2147484011" r:id="rId15"/>
  </p:sldLayoutIdLst>
</p:sldMaster>
</file>

<file path=ppt/slideMasters/slideMaster2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grpSp>
        <p:nvGrpSpPr>
          <p:cNvPr id="1319" name="Google Shape;352;p30"/>
          <p:cNvGrpSpPr/>
          <p:nvPr/>
        </p:nvGrpSpPr>
        <p:grpSpPr>
          <a:xfrm>
            <a:off x="1380960" y="152280"/>
            <a:ext cx="7708680" cy="4992480"/>
            <a:chOff x="1380960" y="152280"/>
            <a:chExt cx="7708680" cy="4992480"/>
          </a:xfrm>
        </p:grpSpPr>
        <p:pic>
          <p:nvPicPr>
            <p:cNvPr id="1320" name="Google Shape;353;p30" descr=""/>
            <p:cNvPicPr/>
            <p:nvPr/>
          </p:nvPicPr>
          <p:blipFill>
            <a:blip r:embed="rId3">
              <a:alphaModFix amt="42000"/>
            </a:blip>
            <a:stretch/>
          </p:blipFill>
          <p:spPr>
            <a:xfrm>
              <a:off x="1380960" y="152280"/>
              <a:ext cx="847440" cy="590040"/>
            </a:xfrm>
            <a:prstGeom prst="rect">
              <a:avLst/>
            </a:prstGeom>
            <a:ln w="0">
              <a:noFill/>
            </a:ln>
          </p:spPr>
        </p:pic>
        <p:pic>
          <p:nvPicPr>
            <p:cNvPr id="1321" name="Google Shape;354;p30" descr=""/>
            <p:cNvPicPr/>
            <p:nvPr/>
          </p:nvPicPr>
          <p:blipFill>
            <a:blip r:embed="rId4">
              <a:alphaModFix amt="42000"/>
            </a:blip>
            <a:stretch/>
          </p:blipFill>
          <p:spPr>
            <a:xfrm>
              <a:off x="8614800" y="1673640"/>
              <a:ext cx="474840" cy="438120"/>
            </a:xfrm>
            <a:prstGeom prst="rect">
              <a:avLst/>
            </a:prstGeom>
            <a:ln w="0">
              <a:noFill/>
            </a:ln>
          </p:spPr>
        </p:pic>
        <p:pic>
          <p:nvPicPr>
            <p:cNvPr id="1322" name="Google Shape;355;p30" descr=""/>
            <p:cNvPicPr/>
            <p:nvPr/>
          </p:nvPicPr>
          <p:blipFill>
            <a:blip r:embed="rId5">
              <a:alphaModFix amt="42000"/>
            </a:blip>
            <a:stretch/>
          </p:blipFill>
          <p:spPr>
            <a:xfrm>
              <a:off x="3358440" y="4145040"/>
              <a:ext cx="1342800" cy="999720"/>
            </a:xfrm>
            <a:prstGeom prst="rect">
              <a:avLst/>
            </a:prstGeom>
            <a:ln w="0">
              <a:noFill/>
            </a:ln>
          </p:spPr>
        </p:pic>
      </p:grpSp>
      <p:grpSp>
        <p:nvGrpSpPr>
          <p:cNvPr id="1323" name="Google Shape;356;p30"/>
          <p:cNvGrpSpPr/>
          <p:nvPr/>
        </p:nvGrpSpPr>
        <p:grpSpPr>
          <a:xfrm>
            <a:off x="71640" y="38880"/>
            <a:ext cx="8927640" cy="4972680"/>
            <a:chOff x="71640" y="38880"/>
            <a:chExt cx="8927640" cy="4972680"/>
          </a:xfrm>
        </p:grpSpPr>
        <p:pic>
          <p:nvPicPr>
            <p:cNvPr id="1324" name="Google Shape;357;p30" descr=""/>
            <p:cNvPicPr/>
            <p:nvPr/>
          </p:nvPicPr>
          <p:blipFill>
            <a:blip r:embed="rId6"/>
            <a:stretch/>
          </p:blipFill>
          <p:spPr>
            <a:xfrm>
              <a:off x="155160" y="4422600"/>
              <a:ext cx="828360" cy="533160"/>
            </a:xfrm>
            <a:prstGeom prst="rect">
              <a:avLst/>
            </a:prstGeom>
            <a:ln w="0">
              <a:noFill/>
            </a:ln>
          </p:spPr>
        </p:pic>
        <p:pic>
          <p:nvPicPr>
            <p:cNvPr id="1325" name="Google Shape;358;p30" descr=""/>
            <p:cNvPicPr/>
            <p:nvPr/>
          </p:nvPicPr>
          <p:blipFill>
            <a:blip r:embed="rId7"/>
            <a:stretch/>
          </p:blipFill>
          <p:spPr>
            <a:xfrm>
              <a:off x="71640" y="38880"/>
              <a:ext cx="799920" cy="771120"/>
            </a:xfrm>
            <a:prstGeom prst="rect">
              <a:avLst/>
            </a:prstGeom>
            <a:ln w="0">
              <a:noFill/>
            </a:ln>
          </p:spPr>
        </p:pic>
        <p:pic>
          <p:nvPicPr>
            <p:cNvPr id="1326" name="Google Shape;359;p30" descr=""/>
            <p:cNvPicPr/>
            <p:nvPr/>
          </p:nvPicPr>
          <p:blipFill>
            <a:blip r:embed="rId8"/>
            <a:stretch/>
          </p:blipFill>
          <p:spPr>
            <a:xfrm>
              <a:off x="8142480" y="4145040"/>
              <a:ext cx="856800" cy="866520"/>
            </a:xfrm>
            <a:prstGeom prst="rect">
              <a:avLst/>
            </a:prstGeom>
            <a:ln w="0">
              <a:noFill/>
            </a:ln>
          </p:spPr>
        </p:pic>
        <p:pic>
          <p:nvPicPr>
            <p:cNvPr id="1327" name="Google Shape;360;p30" descr=""/>
            <p:cNvPicPr/>
            <p:nvPr/>
          </p:nvPicPr>
          <p:blipFill>
            <a:blip r:embed="rId9"/>
            <a:stretch/>
          </p:blipFill>
          <p:spPr>
            <a:xfrm>
              <a:off x="7823880" y="191520"/>
              <a:ext cx="1047240" cy="1047240"/>
            </a:xfrm>
            <a:prstGeom prst="rect">
              <a:avLst/>
            </a:prstGeom>
            <a:ln w="0">
              <a:noFill/>
            </a:ln>
          </p:spPr>
        </p:pic>
      </p:grpSp>
      <p:sp>
        <p:nvSpPr>
          <p:cNvPr id="1328" name="PlaceHolder 1"/>
          <p:cNvSpPr>
            <a:spLocks noGrp="1"/>
          </p:cNvSpPr>
          <p:nvPr>
            <p:ph type="title"/>
          </p:nvPr>
        </p:nvSpPr>
        <p:spPr>
          <a:xfrm>
            <a:off x="714960" y="474120"/>
            <a:ext cx="7713720" cy="482400"/>
          </a:xfrm>
          <a:prstGeom prst="rect">
            <a:avLst/>
          </a:prstGeom>
          <a:noFill/>
          <a:ln w="0">
            <a:noFill/>
          </a:ln>
        </p:spPr>
        <p:txBody>
          <a:bodyPr tIns="91440" bIns="91440" anchor="ctr">
            <a:noAutofit/>
          </a:bodyPr>
          <a:p>
            <a:pPr indent="0">
              <a:buNone/>
            </a:pPr>
            <a:r>
              <a:rPr b="0" lang="en-IN" sz="3000" spc="-1" strike="noStrike">
                <a:solidFill>
                  <a:srgbClr val="000000"/>
                </a:solidFill>
                <a:latin typeface="Arial"/>
              </a:rPr>
              <a:t>Click to edit the </a:t>
            </a:r>
            <a:r>
              <a:rPr b="0" lang="en-IN" sz="3000" spc="-1" strike="noStrike">
                <a:solidFill>
                  <a:srgbClr val="000000"/>
                </a:solidFill>
                <a:latin typeface="Arial"/>
              </a:rPr>
              <a:t>title text format</a:t>
            </a:r>
            <a:endParaRPr b="0" lang="en-IN" sz="3000" spc="-1" strike="noStrike">
              <a:solidFill>
                <a:srgbClr val="000000"/>
              </a:solidFill>
              <a:latin typeface="Arial"/>
            </a:endParaRPr>
          </a:p>
        </p:txBody>
      </p:sp>
      <p:sp>
        <p:nvSpPr>
          <p:cNvPr id="1329"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4013" r:id="rId10"/>
    <p:sldLayoutId id="2147484014" r:id="rId11"/>
    <p:sldLayoutId id="2147484015" r:id="rId12"/>
    <p:sldLayoutId id="2147484016" r:id="rId13"/>
    <p:sldLayoutId id="2147484017" r:id="rId14"/>
    <p:sldLayoutId id="2147484018" r:id="rId15"/>
    <p:sldLayoutId id="2147484019" r:id="rId16"/>
    <p:sldLayoutId id="2147484020" r:id="rId17"/>
    <p:sldLayoutId id="2147484021" r:id="rId18"/>
    <p:sldLayoutId id="2147484022" r:id="rId19"/>
    <p:sldLayoutId id="2147484023" r:id="rId20"/>
    <p:sldLayoutId id="2147484024" r:id="rId21"/>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grpSp>
        <p:nvGrpSpPr>
          <p:cNvPr id="97" name="Google Shape;126;p13"/>
          <p:cNvGrpSpPr/>
          <p:nvPr/>
        </p:nvGrpSpPr>
        <p:grpSpPr>
          <a:xfrm>
            <a:off x="-129960" y="-69480"/>
            <a:ext cx="9083160" cy="5448960"/>
            <a:chOff x="-129960" y="-69480"/>
            <a:chExt cx="9083160" cy="5448960"/>
          </a:xfrm>
        </p:grpSpPr>
        <p:pic>
          <p:nvPicPr>
            <p:cNvPr id="98" name="Google Shape;127;p13" descr=""/>
            <p:cNvPicPr/>
            <p:nvPr/>
          </p:nvPicPr>
          <p:blipFill>
            <a:blip r:embed="rId3">
              <a:alphaModFix amt="65000"/>
            </a:blip>
            <a:stretch/>
          </p:blipFill>
          <p:spPr>
            <a:xfrm>
              <a:off x="-129960" y="-69480"/>
              <a:ext cx="1342800" cy="999720"/>
            </a:xfrm>
            <a:prstGeom prst="rect">
              <a:avLst/>
            </a:prstGeom>
            <a:ln w="0">
              <a:noFill/>
            </a:ln>
          </p:spPr>
        </p:pic>
        <p:pic>
          <p:nvPicPr>
            <p:cNvPr id="99" name="Google Shape;128;p13" descr=""/>
            <p:cNvPicPr/>
            <p:nvPr/>
          </p:nvPicPr>
          <p:blipFill>
            <a:blip r:embed="rId4">
              <a:alphaModFix amt="49000"/>
            </a:blip>
            <a:stretch/>
          </p:blipFill>
          <p:spPr>
            <a:xfrm>
              <a:off x="8067600" y="4608360"/>
              <a:ext cx="885600" cy="771120"/>
            </a:xfrm>
            <a:prstGeom prst="rect">
              <a:avLst/>
            </a:prstGeom>
            <a:ln w="0">
              <a:noFill/>
            </a:ln>
          </p:spPr>
        </p:pic>
      </p:grpSp>
      <p:grpSp>
        <p:nvGrpSpPr>
          <p:cNvPr id="100" name="Google Shape;129;p13"/>
          <p:cNvGrpSpPr/>
          <p:nvPr/>
        </p:nvGrpSpPr>
        <p:grpSpPr>
          <a:xfrm>
            <a:off x="-234360" y="-69480"/>
            <a:ext cx="9187560" cy="3472560"/>
            <a:chOff x="-234360" y="-69480"/>
            <a:chExt cx="9187560" cy="3472560"/>
          </a:xfrm>
        </p:grpSpPr>
        <p:pic>
          <p:nvPicPr>
            <p:cNvPr id="101" name="Google Shape;130;p13" descr=""/>
            <p:cNvPicPr/>
            <p:nvPr/>
          </p:nvPicPr>
          <p:blipFill>
            <a:blip r:embed="rId5"/>
            <a:stretch/>
          </p:blipFill>
          <p:spPr>
            <a:xfrm>
              <a:off x="7843320" y="2479680"/>
              <a:ext cx="1018800" cy="923400"/>
            </a:xfrm>
            <a:prstGeom prst="rect">
              <a:avLst/>
            </a:prstGeom>
            <a:ln w="0">
              <a:noFill/>
            </a:ln>
          </p:spPr>
        </p:pic>
        <p:pic>
          <p:nvPicPr>
            <p:cNvPr id="102" name="Google Shape;131;p13" descr=""/>
            <p:cNvPicPr/>
            <p:nvPr/>
          </p:nvPicPr>
          <p:blipFill>
            <a:blip r:embed="rId6"/>
            <a:stretch/>
          </p:blipFill>
          <p:spPr>
            <a:xfrm>
              <a:off x="7534800" y="-69480"/>
              <a:ext cx="828360" cy="533160"/>
            </a:xfrm>
            <a:prstGeom prst="rect">
              <a:avLst/>
            </a:prstGeom>
            <a:ln w="0">
              <a:noFill/>
            </a:ln>
          </p:spPr>
        </p:pic>
        <p:pic>
          <p:nvPicPr>
            <p:cNvPr id="103" name="Google Shape;132;p13" descr=""/>
            <p:cNvPicPr/>
            <p:nvPr/>
          </p:nvPicPr>
          <p:blipFill>
            <a:blip r:embed="rId7"/>
            <a:stretch/>
          </p:blipFill>
          <p:spPr>
            <a:xfrm>
              <a:off x="8153280" y="975240"/>
              <a:ext cx="799920" cy="771120"/>
            </a:xfrm>
            <a:prstGeom prst="rect">
              <a:avLst/>
            </a:prstGeom>
            <a:ln w="0">
              <a:noFill/>
            </a:ln>
          </p:spPr>
        </p:pic>
        <p:pic>
          <p:nvPicPr>
            <p:cNvPr id="104" name="Google Shape;133;p13" descr=""/>
            <p:cNvPicPr/>
            <p:nvPr/>
          </p:nvPicPr>
          <p:blipFill>
            <a:blip r:embed="rId8"/>
            <a:stretch/>
          </p:blipFill>
          <p:spPr>
            <a:xfrm rot="15938400">
              <a:off x="6653160" y="717840"/>
              <a:ext cx="1018800" cy="923400"/>
            </a:xfrm>
            <a:prstGeom prst="rect">
              <a:avLst/>
            </a:prstGeom>
            <a:ln w="0">
              <a:noFill/>
            </a:ln>
            <a:effectLst>
              <a:reflection algn="bl" blurRad="0" dir="5400000" dist="38100" endA="0" endPos="30000" fadeDir="5400012" kx="0" ky="0" rotWithShape="0" stPos="0" sy="-100000"/>
            </a:effectLst>
          </p:spPr>
        </p:pic>
        <p:pic>
          <p:nvPicPr>
            <p:cNvPr id="105" name="Google Shape;134;p13" descr=""/>
            <p:cNvPicPr/>
            <p:nvPr/>
          </p:nvPicPr>
          <p:blipFill>
            <a:blip r:embed="rId9"/>
            <a:stretch/>
          </p:blipFill>
          <p:spPr>
            <a:xfrm>
              <a:off x="-234360" y="426960"/>
              <a:ext cx="799920" cy="771120"/>
            </a:xfrm>
            <a:prstGeom prst="rect">
              <a:avLst/>
            </a:prstGeom>
            <a:ln w="0">
              <a:noFill/>
            </a:ln>
          </p:spPr>
        </p:pic>
      </p:grpSp>
      <p:sp>
        <p:nvSpPr>
          <p:cNvPr id="106" name="PlaceHolder 1"/>
          <p:cNvSpPr>
            <a:spLocks noGrp="1"/>
          </p:cNvSpPr>
          <p:nvPr>
            <p:ph type="title"/>
          </p:nvPr>
        </p:nvSpPr>
        <p:spPr>
          <a:xfrm>
            <a:off x="720000" y="1895040"/>
            <a:ext cx="3814560" cy="527400"/>
          </a:xfrm>
          <a:prstGeom prst="rect">
            <a:avLst/>
          </a:prstGeom>
          <a:noFill/>
          <a:ln w="0">
            <a:noFill/>
          </a:ln>
        </p:spPr>
        <p:txBody>
          <a:bodyPr tIns="91440" bIns="91440" anchor="ctr">
            <a:noAutofit/>
          </a:bodyPr>
          <a:p>
            <a:pPr indent="0">
              <a:buNone/>
            </a:pPr>
            <a:r>
              <a:rPr b="0" lang="en-IN" sz="2000" spc="-1" strike="noStrike">
                <a:solidFill>
                  <a:srgbClr val="000000"/>
                </a:solidFill>
                <a:latin typeface="Arial"/>
              </a:rPr>
              <a:t>Click to edit the title text format</a:t>
            </a:r>
            <a:endParaRPr b="0" lang="en-IN" sz="2000" spc="-1" strike="noStrike">
              <a:solidFill>
                <a:srgbClr val="000000"/>
              </a:solidFill>
              <a:latin typeface="Arial"/>
            </a:endParaRPr>
          </a:p>
        </p:txBody>
      </p:sp>
      <p:sp>
        <p:nvSpPr>
          <p:cNvPr id="107" name="PlaceHolder 2"/>
          <p:cNvSpPr>
            <a:spLocks noGrp="1"/>
          </p:cNvSpPr>
          <p:nvPr>
            <p:ph type="title"/>
          </p:nvPr>
        </p:nvSpPr>
        <p:spPr>
          <a:xfrm>
            <a:off x="806760" y="1333080"/>
            <a:ext cx="642240" cy="592920"/>
          </a:xfrm>
          <a:prstGeom prst="rect">
            <a:avLst/>
          </a:prstGeom>
          <a:noFill/>
          <a:ln w="0">
            <a:noFill/>
          </a:ln>
        </p:spPr>
        <p:txBody>
          <a:bodyPr tIns="91440" bIns="91440" anchor="ctr">
            <a:noAutofit/>
          </a:bodyPr>
          <a:p>
            <a:pPr indent="0" algn="ctr">
              <a:lnSpc>
                <a:spcPct val="100000"/>
              </a:lnSpc>
              <a:buNone/>
            </a:pPr>
            <a:r>
              <a:rPr b="1" lang="en-IN" sz="2000" spc="-1" strike="noStrike">
                <a:solidFill>
                  <a:schemeClr val="accent3"/>
                </a:solidFill>
                <a:latin typeface="Krona One"/>
                <a:ea typeface="Krona One"/>
              </a:rPr>
              <a:t>xx%</a:t>
            </a:r>
            <a:endParaRPr b="0" lang="en-IN" sz="2000" spc="-1" strike="noStrike">
              <a:solidFill>
                <a:srgbClr val="000000"/>
              </a:solidFill>
              <a:latin typeface="Arial"/>
            </a:endParaRPr>
          </a:p>
        </p:txBody>
      </p:sp>
      <p:sp>
        <p:nvSpPr>
          <p:cNvPr id="108" name="PlaceHolder 3"/>
          <p:cNvSpPr>
            <a:spLocks noGrp="1"/>
          </p:cNvSpPr>
          <p:nvPr>
            <p:ph type="title"/>
          </p:nvPr>
        </p:nvSpPr>
        <p:spPr>
          <a:xfrm>
            <a:off x="4609080" y="1895040"/>
            <a:ext cx="3814560" cy="527400"/>
          </a:xfrm>
          <a:prstGeom prst="rect">
            <a:avLst/>
          </a:prstGeom>
          <a:noFill/>
          <a:ln w="0">
            <a:noFill/>
          </a:ln>
        </p:spPr>
        <p:txBody>
          <a:bodyPr tIns="91440" bIns="91440" anchor="ctr">
            <a:noAutofit/>
          </a:bodyPr>
          <a:p>
            <a:pPr indent="0">
              <a:buNone/>
            </a:pPr>
            <a:r>
              <a:rPr b="0" lang="en-IN" sz="2000" spc="-1" strike="noStrike">
                <a:solidFill>
                  <a:srgbClr val="000000"/>
                </a:solidFill>
                <a:latin typeface="Arial"/>
              </a:rPr>
              <a:t>Click to edit the title text format</a:t>
            </a:r>
            <a:endParaRPr b="0" lang="en-IN" sz="2000" spc="-1" strike="noStrike">
              <a:solidFill>
                <a:srgbClr val="000000"/>
              </a:solidFill>
              <a:latin typeface="Arial"/>
            </a:endParaRPr>
          </a:p>
        </p:txBody>
      </p:sp>
      <p:sp>
        <p:nvSpPr>
          <p:cNvPr id="109" name="PlaceHolder 4"/>
          <p:cNvSpPr>
            <a:spLocks noGrp="1"/>
          </p:cNvSpPr>
          <p:nvPr>
            <p:ph type="title"/>
          </p:nvPr>
        </p:nvSpPr>
        <p:spPr>
          <a:xfrm>
            <a:off x="4685040" y="1333080"/>
            <a:ext cx="642240" cy="592920"/>
          </a:xfrm>
          <a:prstGeom prst="rect">
            <a:avLst/>
          </a:prstGeom>
          <a:noFill/>
          <a:ln w="0">
            <a:noFill/>
          </a:ln>
        </p:spPr>
        <p:txBody>
          <a:bodyPr tIns="91440" bIns="91440" anchor="ctr">
            <a:noAutofit/>
          </a:bodyPr>
          <a:p>
            <a:pPr indent="0" algn="ctr">
              <a:lnSpc>
                <a:spcPct val="100000"/>
              </a:lnSpc>
              <a:buNone/>
            </a:pPr>
            <a:r>
              <a:rPr b="1" lang="en-IN" sz="2000" spc="-1" strike="noStrike">
                <a:solidFill>
                  <a:schemeClr val="accent3"/>
                </a:solidFill>
                <a:latin typeface="Krona One"/>
                <a:ea typeface="Krona One"/>
              </a:rPr>
              <a:t>xx%</a:t>
            </a:r>
            <a:endParaRPr b="0" lang="en-IN" sz="2000" spc="-1" strike="noStrike">
              <a:solidFill>
                <a:srgbClr val="000000"/>
              </a:solidFill>
              <a:latin typeface="Arial"/>
            </a:endParaRPr>
          </a:p>
        </p:txBody>
      </p:sp>
      <p:sp>
        <p:nvSpPr>
          <p:cNvPr id="110" name="PlaceHolder 5"/>
          <p:cNvSpPr>
            <a:spLocks noGrp="1"/>
          </p:cNvSpPr>
          <p:nvPr>
            <p:ph type="title"/>
          </p:nvPr>
        </p:nvSpPr>
        <p:spPr>
          <a:xfrm>
            <a:off x="720000" y="3689640"/>
            <a:ext cx="3814560" cy="527400"/>
          </a:xfrm>
          <a:prstGeom prst="rect">
            <a:avLst/>
          </a:prstGeom>
          <a:noFill/>
          <a:ln w="0">
            <a:noFill/>
          </a:ln>
        </p:spPr>
        <p:txBody>
          <a:bodyPr tIns="91440" bIns="91440" anchor="ctr">
            <a:noAutofit/>
          </a:bodyPr>
          <a:p>
            <a:pPr indent="0">
              <a:buNone/>
            </a:pPr>
            <a:r>
              <a:rPr b="0" lang="en-IN" sz="2000" spc="-1" strike="noStrike">
                <a:solidFill>
                  <a:srgbClr val="000000"/>
                </a:solidFill>
                <a:latin typeface="Arial"/>
              </a:rPr>
              <a:t>Click to edit the title text format</a:t>
            </a:r>
            <a:endParaRPr b="0" lang="en-IN" sz="2000" spc="-1" strike="noStrike">
              <a:solidFill>
                <a:srgbClr val="000000"/>
              </a:solidFill>
              <a:latin typeface="Arial"/>
            </a:endParaRPr>
          </a:p>
        </p:txBody>
      </p:sp>
      <p:sp>
        <p:nvSpPr>
          <p:cNvPr id="111" name="PlaceHolder 6"/>
          <p:cNvSpPr>
            <a:spLocks noGrp="1"/>
          </p:cNvSpPr>
          <p:nvPr>
            <p:ph type="title"/>
          </p:nvPr>
        </p:nvSpPr>
        <p:spPr>
          <a:xfrm>
            <a:off x="833040" y="3121560"/>
            <a:ext cx="642240" cy="592920"/>
          </a:xfrm>
          <a:prstGeom prst="rect">
            <a:avLst/>
          </a:prstGeom>
          <a:noFill/>
          <a:ln w="0">
            <a:noFill/>
          </a:ln>
        </p:spPr>
        <p:txBody>
          <a:bodyPr tIns="91440" bIns="91440" anchor="ctr">
            <a:noAutofit/>
          </a:bodyPr>
          <a:p>
            <a:pPr indent="0" algn="ctr">
              <a:lnSpc>
                <a:spcPct val="100000"/>
              </a:lnSpc>
              <a:buNone/>
            </a:pPr>
            <a:r>
              <a:rPr b="1" lang="en-IN" sz="2000" spc="-1" strike="noStrike">
                <a:solidFill>
                  <a:schemeClr val="accent3"/>
                </a:solidFill>
                <a:latin typeface="Krona One"/>
                <a:ea typeface="Krona One"/>
              </a:rPr>
              <a:t>xx%</a:t>
            </a:r>
            <a:endParaRPr b="0" lang="en-IN" sz="2000" spc="-1" strike="noStrike">
              <a:solidFill>
                <a:srgbClr val="000000"/>
              </a:solidFill>
              <a:latin typeface="Arial"/>
            </a:endParaRPr>
          </a:p>
        </p:txBody>
      </p:sp>
      <p:sp>
        <p:nvSpPr>
          <p:cNvPr id="112" name="PlaceHolder 7"/>
          <p:cNvSpPr>
            <a:spLocks noGrp="1"/>
          </p:cNvSpPr>
          <p:nvPr>
            <p:ph type="title"/>
          </p:nvPr>
        </p:nvSpPr>
        <p:spPr>
          <a:xfrm>
            <a:off x="4609080" y="3689640"/>
            <a:ext cx="3814560" cy="527400"/>
          </a:xfrm>
          <a:prstGeom prst="rect">
            <a:avLst/>
          </a:prstGeom>
          <a:noFill/>
          <a:ln w="0">
            <a:noFill/>
          </a:ln>
        </p:spPr>
        <p:txBody>
          <a:bodyPr tIns="91440" bIns="91440" anchor="ctr">
            <a:noAutofit/>
          </a:bodyPr>
          <a:p>
            <a:pPr indent="0">
              <a:buNone/>
            </a:pPr>
            <a:r>
              <a:rPr b="0" lang="en-IN" sz="2000" spc="-1" strike="noStrike">
                <a:solidFill>
                  <a:srgbClr val="000000"/>
                </a:solidFill>
                <a:latin typeface="Arial"/>
              </a:rPr>
              <a:t>Click to edit the title text format</a:t>
            </a:r>
            <a:endParaRPr b="0" lang="en-IN" sz="2000" spc="-1" strike="noStrike">
              <a:solidFill>
                <a:srgbClr val="000000"/>
              </a:solidFill>
              <a:latin typeface="Arial"/>
            </a:endParaRPr>
          </a:p>
        </p:txBody>
      </p:sp>
      <p:sp>
        <p:nvSpPr>
          <p:cNvPr id="113" name="PlaceHolder 8"/>
          <p:cNvSpPr>
            <a:spLocks noGrp="1"/>
          </p:cNvSpPr>
          <p:nvPr>
            <p:ph type="title"/>
          </p:nvPr>
        </p:nvSpPr>
        <p:spPr>
          <a:xfrm>
            <a:off x="4598640" y="3121560"/>
            <a:ext cx="868320" cy="592920"/>
          </a:xfrm>
          <a:prstGeom prst="rect">
            <a:avLst/>
          </a:prstGeom>
          <a:noFill/>
          <a:ln w="0">
            <a:noFill/>
          </a:ln>
        </p:spPr>
        <p:txBody>
          <a:bodyPr tIns="91440" bIns="91440" anchor="ctr">
            <a:noAutofit/>
          </a:bodyPr>
          <a:p>
            <a:pPr indent="0" algn="ctr">
              <a:lnSpc>
                <a:spcPct val="100000"/>
              </a:lnSpc>
              <a:buNone/>
            </a:pPr>
            <a:r>
              <a:rPr b="1" lang="en-IN" sz="2000" spc="-1" strike="noStrike">
                <a:solidFill>
                  <a:schemeClr val="accent3"/>
                </a:solidFill>
                <a:latin typeface="Krona One"/>
                <a:ea typeface="Krona One"/>
              </a:rPr>
              <a:t>xx%</a:t>
            </a:r>
            <a:endParaRPr b="0" lang="en-IN" sz="2000" spc="-1" strike="noStrike">
              <a:solidFill>
                <a:srgbClr val="000000"/>
              </a:solidFill>
              <a:latin typeface="Arial"/>
            </a:endParaRPr>
          </a:p>
        </p:txBody>
      </p:sp>
      <p:sp>
        <p:nvSpPr>
          <p:cNvPr id="114" name="PlaceHolder 9"/>
          <p:cNvSpPr>
            <a:spLocks noGrp="1"/>
          </p:cNvSpPr>
          <p:nvPr>
            <p:ph type="title"/>
          </p:nvPr>
        </p:nvSpPr>
        <p:spPr>
          <a:xfrm>
            <a:off x="720000" y="444960"/>
            <a:ext cx="7703640" cy="572400"/>
          </a:xfrm>
          <a:prstGeom prst="rect">
            <a:avLst/>
          </a:prstGeom>
          <a:noFill/>
          <a:ln w="0">
            <a:noFill/>
          </a:ln>
        </p:spPr>
        <p:txBody>
          <a:bodyPr tIns="91440" bIns="91440" anchor="ctr">
            <a:noAutofit/>
          </a:bodyPr>
          <a:p>
            <a:pPr indent="0">
              <a:buNone/>
            </a:pPr>
            <a:r>
              <a:rPr b="0" lang="en-IN" sz="3000" spc="-1" strike="noStrike">
                <a:solidFill>
                  <a:srgbClr val="000000"/>
                </a:solidFill>
                <a:latin typeface="Arial"/>
              </a:rPr>
              <a:t>Click to edit the title text format</a:t>
            </a:r>
            <a:endParaRPr b="0" lang="en-IN" sz="3000" spc="-1" strike="noStrike">
              <a:solidFill>
                <a:srgbClr val="000000"/>
              </a:solidFill>
              <a:latin typeface="Arial"/>
            </a:endParaRPr>
          </a:p>
        </p:txBody>
      </p:sp>
      <p:sp>
        <p:nvSpPr>
          <p:cNvPr id="115" name="PlaceHolder 10"/>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 id="2147483684" r:id="rId19"/>
    <p:sldLayoutId id="2147483685" r:id="rId20"/>
    <p:sldLayoutId id="2147483686" r:id="rId21"/>
  </p:sldLayoutIdLst>
</p:sldMaster>
</file>

<file path=ppt/slideMasters/slideMaster3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sp>
        <p:nvSpPr>
          <p:cNvPr id="1366" name="PlaceHolder 1"/>
          <p:cNvSpPr>
            <a:spLocks noGrp="1"/>
          </p:cNvSpPr>
          <p:nvPr>
            <p:ph type="title"/>
          </p:nvPr>
        </p:nvSpPr>
        <p:spPr>
          <a:xfrm>
            <a:off x="1048320" y="324000"/>
            <a:ext cx="7047000" cy="482040"/>
          </a:xfrm>
          <a:prstGeom prst="rect">
            <a:avLst/>
          </a:prstGeom>
          <a:noFill/>
          <a:ln w="0">
            <a:noFill/>
          </a:ln>
        </p:spPr>
        <p:txBody>
          <a:bodyPr tIns="91440" bIns="91440" anchor="t">
            <a:noAutofit/>
          </a:bodyPr>
          <a:p>
            <a:pPr indent="0">
              <a:buNone/>
            </a:pPr>
            <a:r>
              <a:rPr b="0" lang="en-IN" sz="2400" spc="-1" strike="noStrike">
                <a:solidFill>
                  <a:srgbClr val="000000"/>
                </a:solidFill>
                <a:latin typeface="Arial"/>
              </a:rPr>
              <a:t>Click to edit the title text format</a:t>
            </a:r>
            <a:endParaRPr b="0" lang="en-IN" sz="2400" spc="-1" strike="noStrike">
              <a:solidFill>
                <a:srgbClr val="000000"/>
              </a:solidFill>
              <a:latin typeface="Arial"/>
            </a:endParaRPr>
          </a:p>
        </p:txBody>
      </p:sp>
      <p:sp>
        <p:nvSpPr>
          <p:cNvPr id="1367"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4026" r:id="rId2"/>
    <p:sldLayoutId id="2147484027" r:id="rId3"/>
    <p:sldLayoutId id="2147484028" r:id="rId4"/>
    <p:sldLayoutId id="2147484029" r:id="rId5"/>
    <p:sldLayoutId id="2147484030" r:id="rId6"/>
    <p:sldLayoutId id="2147484031" r:id="rId7"/>
    <p:sldLayoutId id="2147484032" r:id="rId8"/>
    <p:sldLayoutId id="2147484033" r:id="rId9"/>
    <p:sldLayoutId id="2147484034" r:id="rId10"/>
    <p:sldLayoutId id="2147484035" r:id="rId11"/>
    <p:sldLayoutId id="2147484036" r:id="rId12"/>
    <p:sldLayoutId id="2147484037" r:id="rId13"/>
  </p:sldLayoutIdLst>
</p:sldMaster>
</file>

<file path=ppt/slideMasters/slideMaster3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sp>
        <p:nvSpPr>
          <p:cNvPr id="140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r>
              <a:rPr b="0" lang="en-IN" sz="1400" spc="-1" strike="noStrike">
                <a:solidFill>
                  <a:srgbClr val="000000"/>
                </a:solidFill>
                <a:latin typeface="Arial"/>
              </a:rPr>
              <a:t>Click to edit the title text format</a:t>
            </a:r>
            <a:endParaRPr b="0" lang="en-IN" sz="1400" spc="-1" strike="noStrike">
              <a:solidFill>
                <a:srgbClr val="000000"/>
              </a:solidFill>
              <a:latin typeface="Arial"/>
            </a:endParaRPr>
          </a:p>
        </p:txBody>
      </p:sp>
      <p:sp>
        <p:nvSpPr>
          <p:cNvPr id="1405"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4039" r:id="rId2"/>
    <p:sldLayoutId id="2147484040" r:id="rId3"/>
    <p:sldLayoutId id="2147484041" r:id="rId4"/>
    <p:sldLayoutId id="2147484042" r:id="rId5"/>
    <p:sldLayoutId id="2147484043" r:id="rId6"/>
    <p:sldLayoutId id="2147484044" r:id="rId7"/>
    <p:sldLayoutId id="2147484045" r:id="rId8"/>
    <p:sldLayoutId id="2147484046" r:id="rId9"/>
    <p:sldLayoutId id="2147484047" r:id="rId10"/>
    <p:sldLayoutId id="2147484048" r:id="rId11"/>
    <p:sldLayoutId id="2147484049" r:id="rId12"/>
    <p:sldLayoutId id="2147484050" r:id="rId13"/>
  </p:sldLayoutIdLst>
</p:sldMaster>
</file>

<file path=ppt/slideMasters/slideMaster3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pic>
        <p:nvPicPr>
          <p:cNvPr id="1442" name="Google Shape;365;p31" descr=""/>
          <p:cNvPicPr/>
          <p:nvPr/>
        </p:nvPicPr>
        <p:blipFill>
          <a:blip r:embed="rId3"/>
          <a:stretch/>
        </p:blipFill>
        <p:spPr>
          <a:xfrm>
            <a:off x="0" y="-1080"/>
            <a:ext cx="9143640" cy="5143320"/>
          </a:xfrm>
          <a:prstGeom prst="rect">
            <a:avLst/>
          </a:prstGeom>
          <a:ln w="0">
            <a:noFill/>
          </a:ln>
        </p:spPr>
      </p:pic>
      <p:grpSp>
        <p:nvGrpSpPr>
          <p:cNvPr id="1443" name="Google Shape;366;p31"/>
          <p:cNvGrpSpPr/>
          <p:nvPr/>
        </p:nvGrpSpPr>
        <p:grpSpPr>
          <a:xfrm>
            <a:off x="1104840" y="2232720"/>
            <a:ext cx="7582680" cy="2706480"/>
            <a:chOff x="1104840" y="2232720"/>
            <a:chExt cx="7582680" cy="2706480"/>
          </a:xfrm>
        </p:grpSpPr>
        <p:pic>
          <p:nvPicPr>
            <p:cNvPr id="1444" name="Google Shape;367;p31" descr=""/>
            <p:cNvPicPr/>
            <p:nvPr/>
          </p:nvPicPr>
          <p:blipFill>
            <a:blip r:embed="rId4"/>
            <a:stretch/>
          </p:blipFill>
          <p:spPr>
            <a:xfrm rot="1004400">
              <a:off x="1211040" y="2367000"/>
              <a:ext cx="856800" cy="866520"/>
            </a:xfrm>
            <a:prstGeom prst="rect">
              <a:avLst/>
            </a:prstGeom>
            <a:ln w="0">
              <a:noFill/>
            </a:ln>
          </p:spPr>
        </p:pic>
        <p:pic>
          <p:nvPicPr>
            <p:cNvPr id="1445" name="Google Shape;368;p31" descr=""/>
            <p:cNvPicPr/>
            <p:nvPr/>
          </p:nvPicPr>
          <p:blipFill>
            <a:blip r:embed="rId5"/>
            <a:stretch/>
          </p:blipFill>
          <p:spPr>
            <a:xfrm rot="2414400">
              <a:off x="7761600" y="2323800"/>
              <a:ext cx="666360" cy="1047240"/>
            </a:xfrm>
            <a:prstGeom prst="rect">
              <a:avLst/>
            </a:prstGeom>
            <a:ln w="0">
              <a:noFill/>
            </a:ln>
          </p:spPr>
        </p:pic>
        <p:pic>
          <p:nvPicPr>
            <p:cNvPr id="1446" name="Google Shape;369;p31" descr=""/>
            <p:cNvPicPr/>
            <p:nvPr/>
          </p:nvPicPr>
          <p:blipFill>
            <a:blip r:embed="rId6"/>
            <a:stretch/>
          </p:blipFill>
          <p:spPr>
            <a:xfrm>
              <a:off x="7592400" y="4072680"/>
              <a:ext cx="1095120" cy="866520"/>
            </a:xfrm>
            <a:prstGeom prst="rect">
              <a:avLst/>
            </a:prstGeom>
            <a:ln w="0">
              <a:noFill/>
            </a:ln>
          </p:spPr>
        </p:pic>
      </p:grpSp>
      <p:grpSp>
        <p:nvGrpSpPr>
          <p:cNvPr id="1447" name="Google Shape;370;p31"/>
          <p:cNvGrpSpPr/>
          <p:nvPr/>
        </p:nvGrpSpPr>
        <p:grpSpPr>
          <a:xfrm>
            <a:off x="-132480" y="1093680"/>
            <a:ext cx="6771960" cy="4306320"/>
            <a:chOff x="-132480" y="1093680"/>
            <a:chExt cx="6771960" cy="4306320"/>
          </a:xfrm>
        </p:grpSpPr>
        <p:pic>
          <p:nvPicPr>
            <p:cNvPr id="1448" name="Google Shape;371;p31" descr=""/>
            <p:cNvPicPr/>
            <p:nvPr/>
          </p:nvPicPr>
          <p:blipFill>
            <a:blip r:embed="rId7">
              <a:alphaModFix amt="24000"/>
            </a:blip>
            <a:stretch/>
          </p:blipFill>
          <p:spPr>
            <a:xfrm rot="2501400">
              <a:off x="5782320" y="4511880"/>
              <a:ext cx="694800" cy="752040"/>
            </a:xfrm>
            <a:prstGeom prst="rect">
              <a:avLst/>
            </a:prstGeom>
            <a:ln w="0">
              <a:noFill/>
            </a:ln>
          </p:spPr>
        </p:pic>
        <p:pic>
          <p:nvPicPr>
            <p:cNvPr id="1449" name="Google Shape;372;p31" descr=""/>
            <p:cNvPicPr/>
            <p:nvPr/>
          </p:nvPicPr>
          <p:blipFill>
            <a:blip r:embed="rId8">
              <a:alphaModFix amt="25000"/>
            </a:blip>
            <a:stretch/>
          </p:blipFill>
          <p:spPr>
            <a:xfrm>
              <a:off x="1390320" y="4580280"/>
              <a:ext cx="641880" cy="514440"/>
            </a:xfrm>
            <a:prstGeom prst="rect">
              <a:avLst/>
            </a:prstGeom>
            <a:ln w="0">
              <a:noFill/>
            </a:ln>
          </p:spPr>
        </p:pic>
        <p:pic>
          <p:nvPicPr>
            <p:cNvPr id="1450" name="Google Shape;373;p31" descr=""/>
            <p:cNvPicPr/>
            <p:nvPr/>
          </p:nvPicPr>
          <p:blipFill>
            <a:blip r:embed="rId9">
              <a:alphaModFix amt="24000"/>
            </a:blip>
            <a:stretch/>
          </p:blipFill>
          <p:spPr>
            <a:xfrm>
              <a:off x="-132480" y="1093680"/>
              <a:ext cx="847440" cy="590040"/>
            </a:xfrm>
            <a:prstGeom prst="rect">
              <a:avLst/>
            </a:prstGeom>
            <a:ln w="0">
              <a:noFill/>
            </a:ln>
          </p:spPr>
        </p:pic>
      </p:grpSp>
      <p:sp>
        <p:nvSpPr>
          <p:cNvPr id="1451" name="PlaceHolder 1"/>
          <p:cNvSpPr>
            <a:spLocks noGrp="1"/>
          </p:cNvSpPr>
          <p:nvPr>
            <p:ph type="title"/>
          </p:nvPr>
        </p:nvSpPr>
        <p:spPr>
          <a:xfrm>
            <a:off x="2430000" y="640800"/>
            <a:ext cx="4283640" cy="789480"/>
          </a:xfrm>
          <a:prstGeom prst="rect">
            <a:avLst/>
          </a:prstGeom>
          <a:noFill/>
          <a:ln w="0">
            <a:noFill/>
          </a:ln>
        </p:spPr>
        <p:txBody>
          <a:bodyPr tIns="91440" bIns="91440" anchor="ctr">
            <a:noAutofit/>
          </a:bodyPr>
          <a:p>
            <a:pPr indent="0">
              <a:buNone/>
            </a:pPr>
            <a:r>
              <a:rPr b="0" lang="en-IN" sz="5200" spc="-1" strike="noStrike">
                <a:solidFill>
                  <a:srgbClr val="000000"/>
                </a:solidFill>
                <a:latin typeface="Arial"/>
              </a:rPr>
              <a:t>Click to edit the title text format</a:t>
            </a:r>
            <a:endParaRPr b="0" lang="en-IN" sz="5200" spc="-1" strike="noStrike">
              <a:solidFill>
                <a:srgbClr val="000000"/>
              </a:solidFill>
              <a:latin typeface="Arial"/>
            </a:endParaRPr>
          </a:p>
        </p:txBody>
      </p:sp>
      <p:sp>
        <p:nvSpPr>
          <p:cNvPr id="1452" name="Google Shape;376;p31"/>
          <p:cNvSpPr/>
          <p:nvPr/>
        </p:nvSpPr>
        <p:spPr>
          <a:xfrm>
            <a:off x="2268720" y="3687480"/>
            <a:ext cx="4606560" cy="405360"/>
          </a:xfrm>
          <a:prstGeom prst="rect">
            <a:avLst/>
          </a:prstGeom>
          <a:noFill/>
          <a:ln w="0">
            <a:noFill/>
          </a:ln>
        </p:spPr>
        <p:style>
          <a:lnRef idx="0"/>
          <a:fillRef idx="0"/>
          <a:effectRef idx="0"/>
          <a:fontRef idx="minor"/>
        </p:style>
        <p:txBody>
          <a:bodyPr tIns="91440" bIns="91440" anchor="ctr">
            <a:noAutofit/>
          </a:bodyPr>
          <a:p>
            <a:pPr algn="ctr">
              <a:lnSpc>
                <a:spcPct val="100000"/>
              </a:lnSpc>
              <a:tabLst>
                <a:tab algn="l" pos="0"/>
              </a:tabLst>
            </a:pPr>
            <a:r>
              <a:rPr b="0" lang="en" sz="1200" spc="-1" strike="noStrike">
                <a:solidFill>
                  <a:schemeClr val="accent5"/>
                </a:solidFill>
                <a:latin typeface="Barlow"/>
                <a:ea typeface="Barlow"/>
              </a:rPr>
              <a:t>CREDITS: This presentation template was created by </a:t>
            </a:r>
            <a:r>
              <a:rPr b="1" lang="en" sz="1200" spc="-1" strike="noStrike" u="sng">
                <a:solidFill>
                  <a:schemeClr val="accent5"/>
                </a:solidFill>
                <a:uFillTx/>
                <a:latin typeface="Barlow"/>
                <a:ea typeface="Barlow"/>
                <a:hlinkClick r:id="rId10"/>
              </a:rPr>
              <a:t>Slidesgo</a:t>
            </a:r>
            <a:r>
              <a:rPr b="0" lang="en" sz="1200" spc="-1" strike="noStrike">
                <a:solidFill>
                  <a:schemeClr val="accent5"/>
                </a:solidFill>
                <a:latin typeface="Barlow"/>
                <a:ea typeface="Barlow"/>
              </a:rPr>
              <a:t>, including icons by </a:t>
            </a:r>
            <a:r>
              <a:rPr b="1" lang="en" sz="1200" spc="-1" strike="noStrike" u="sng">
                <a:solidFill>
                  <a:schemeClr val="accent5"/>
                </a:solidFill>
                <a:uFillTx/>
                <a:latin typeface="Barlow"/>
                <a:ea typeface="Barlow"/>
                <a:hlinkClick r:id="rId11"/>
              </a:rPr>
              <a:t>Flaticon</a:t>
            </a:r>
            <a:r>
              <a:rPr b="0" lang="en" sz="1200" spc="-1" strike="noStrike">
                <a:solidFill>
                  <a:schemeClr val="accent5"/>
                </a:solidFill>
                <a:latin typeface="Barlow"/>
                <a:ea typeface="Barlow"/>
              </a:rPr>
              <a:t>, infographics &amp; images by </a:t>
            </a:r>
            <a:r>
              <a:rPr b="1" lang="en" sz="1200" spc="-1" strike="noStrike" u="sng">
                <a:solidFill>
                  <a:schemeClr val="accent5"/>
                </a:solidFill>
                <a:uFillTx/>
                <a:latin typeface="Barlow"/>
                <a:ea typeface="Barlow"/>
                <a:hlinkClick r:id="rId12"/>
              </a:rPr>
              <a:t>Freepik</a:t>
            </a:r>
            <a:endParaRPr b="0" lang="en-IN" sz="1200" spc="-1" strike="noStrike">
              <a:solidFill>
                <a:srgbClr val="000000"/>
              </a:solidFill>
              <a:latin typeface="Arial"/>
            </a:endParaRPr>
          </a:p>
        </p:txBody>
      </p:sp>
      <p:sp>
        <p:nvSpPr>
          <p:cNvPr id="1453"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4052" r:id="rId13"/>
    <p:sldLayoutId id="2147484053" r:id="rId14"/>
    <p:sldLayoutId id="2147484054" r:id="rId15"/>
    <p:sldLayoutId id="2147484055" r:id="rId16"/>
    <p:sldLayoutId id="2147484056" r:id="rId17"/>
    <p:sldLayoutId id="2147484057" r:id="rId18"/>
    <p:sldLayoutId id="2147484058" r:id="rId19"/>
    <p:sldLayoutId id="2147484059" r:id="rId20"/>
    <p:sldLayoutId id="2147484060" r:id="rId21"/>
    <p:sldLayoutId id="2147484061" r:id="rId22"/>
    <p:sldLayoutId id="2147484062" r:id="rId23"/>
    <p:sldLayoutId id="2147484063" r:id="rId24"/>
  </p:sldLayoutIdLst>
</p:sldMaster>
</file>

<file path=ppt/slideMasters/slideMaster3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pic>
        <p:nvPicPr>
          <p:cNvPr id="1490" name="Google Shape;365;p31" descr=""/>
          <p:cNvPicPr/>
          <p:nvPr/>
        </p:nvPicPr>
        <p:blipFill>
          <a:blip r:embed="rId3"/>
          <a:stretch/>
        </p:blipFill>
        <p:spPr>
          <a:xfrm>
            <a:off x="0" y="-1080"/>
            <a:ext cx="9143640" cy="5143320"/>
          </a:xfrm>
          <a:prstGeom prst="rect">
            <a:avLst/>
          </a:prstGeom>
          <a:ln w="0">
            <a:noFill/>
          </a:ln>
        </p:spPr>
      </p:pic>
      <p:grpSp>
        <p:nvGrpSpPr>
          <p:cNvPr id="1491" name="Google Shape;366;p31"/>
          <p:cNvGrpSpPr/>
          <p:nvPr/>
        </p:nvGrpSpPr>
        <p:grpSpPr>
          <a:xfrm>
            <a:off x="1104840" y="2232720"/>
            <a:ext cx="7582680" cy="2706480"/>
            <a:chOff x="1104840" y="2232720"/>
            <a:chExt cx="7582680" cy="2706480"/>
          </a:xfrm>
        </p:grpSpPr>
        <p:pic>
          <p:nvPicPr>
            <p:cNvPr id="1492" name="Google Shape;367;p31" descr=""/>
            <p:cNvPicPr/>
            <p:nvPr/>
          </p:nvPicPr>
          <p:blipFill>
            <a:blip r:embed="rId4"/>
            <a:stretch/>
          </p:blipFill>
          <p:spPr>
            <a:xfrm rot="1004400">
              <a:off x="1211040" y="2367000"/>
              <a:ext cx="856800" cy="866520"/>
            </a:xfrm>
            <a:prstGeom prst="rect">
              <a:avLst/>
            </a:prstGeom>
            <a:ln w="0">
              <a:noFill/>
            </a:ln>
          </p:spPr>
        </p:pic>
        <p:pic>
          <p:nvPicPr>
            <p:cNvPr id="1493" name="Google Shape;368;p31" descr=""/>
            <p:cNvPicPr/>
            <p:nvPr/>
          </p:nvPicPr>
          <p:blipFill>
            <a:blip r:embed="rId5"/>
            <a:stretch/>
          </p:blipFill>
          <p:spPr>
            <a:xfrm rot="2414400">
              <a:off x="7761600" y="2323800"/>
              <a:ext cx="666360" cy="1047240"/>
            </a:xfrm>
            <a:prstGeom prst="rect">
              <a:avLst/>
            </a:prstGeom>
            <a:ln w="0">
              <a:noFill/>
            </a:ln>
          </p:spPr>
        </p:pic>
        <p:pic>
          <p:nvPicPr>
            <p:cNvPr id="1494" name="Google Shape;369;p31" descr=""/>
            <p:cNvPicPr/>
            <p:nvPr/>
          </p:nvPicPr>
          <p:blipFill>
            <a:blip r:embed="rId6"/>
            <a:stretch/>
          </p:blipFill>
          <p:spPr>
            <a:xfrm>
              <a:off x="7592400" y="4072680"/>
              <a:ext cx="1095120" cy="866520"/>
            </a:xfrm>
            <a:prstGeom prst="rect">
              <a:avLst/>
            </a:prstGeom>
            <a:ln w="0">
              <a:noFill/>
            </a:ln>
          </p:spPr>
        </p:pic>
      </p:grpSp>
      <p:grpSp>
        <p:nvGrpSpPr>
          <p:cNvPr id="1495" name="Google Shape;370;p31"/>
          <p:cNvGrpSpPr/>
          <p:nvPr/>
        </p:nvGrpSpPr>
        <p:grpSpPr>
          <a:xfrm>
            <a:off x="-132480" y="1093680"/>
            <a:ext cx="6771960" cy="4306320"/>
            <a:chOff x="-132480" y="1093680"/>
            <a:chExt cx="6771960" cy="4306320"/>
          </a:xfrm>
        </p:grpSpPr>
        <p:pic>
          <p:nvPicPr>
            <p:cNvPr id="1496" name="Google Shape;371;p31" descr=""/>
            <p:cNvPicPr/>
            <p:nvPr/>
          </p:nvPicPr>
          <p:blipFill>
            <a:blip r:embed="rId7">
              <a:alphaModFix amt="24000"/>
            </a:blip>
            <a:stretch/>
          </p:blipFill>
          <p:spPr>
            <a:xfrm rot="2501400">
              <a:off x="5782320" y="4511880"/>
              <a:ext cx="694800" cy="752040"/>
            </a:xfrm>
            <a:prstGeom prst="rect">
              <a:avLst/>
            </a:prstGeom>
            <a:ln w="0">
              <a:noFill/>
            </a:ln>
          </p:spPr>
        </p:pic>
        <p:pic>
          <p:nvPicPr>
            <p:cNvPr id="1497" name="Google Shape;372;p31" descr=""/>
            <p:cNvPicPr/>
            <p:nvPr/>
          </p:nvPicPr>
          <p:blipFill>
            <a:blip r:embed="rId8">
              <a:alphaModFix amt="25000"/>
            </a:blip>
            <a:stretch/>
          </p:blipFill>
          <p:spPr>
            <a:xfrm>
              <a:off x="1390320" y="4580280"/>
              <a:ext cx="641880" cy="514440"/>
            </a:xfrm>
            <a:prstGeom prst="rect">
              <a:avLst/>
            </a:prstGeom>
            <a:ln w="0">
              <a:noFill/>
            </a:ln>
          </p:spPr>
        </p:pic>
        <p:pic>
          <p:nvPicPr>
            <p:cNvPr id="1498" name="Google Shape;373;p31" descr=""/>
            <p:cNvPicPr/>
            <p:nvPr/>
          </p:nvPicPr>
          <p:blipFill>
            <a:blip r:embed="rId9">
              <a:alphaModFix amt="24000"/>
            </a:blip>
            <a:stretch/>
          </p:blipFill>
          <p:spPr>
            <a:xfrm>
              <a:off x="-132480" y="1093680"/>
              <a:ext cx="847440" cy="590040"/>
            </a:xfrm>
            <a:prstGeom prst="rect">
              <a:avLst/>
            </a:prstGeom>
            <a:ln w="0">
              <a:noFill/>
            </a:ln>
          </p:spPr>
        </p:pic>
      </p:grpSp>
      <p:sp>
        <p:nvSpPr>
          <p:cNvPr id="1499" name="PlaceHolder 1"/>
          <p:cNvSpPr>
            <a:spLocks noGrp="1"/>
          </p:cNvSpPr>
          <p:nvPr>
            <p:ph type="title"/>
          </p:nvPr>
        </p:nvSpPr>
        <p:spPr>
          <a:xfrm>
            <a:off x="2430000" y="640800"/>
            <a:ext cx="4283640" cy="789480"/>
          </a:xfrm>
          <a:prstGeom prst="rect">
            <a:avLst/>
          </a:prstGeom>
          <a:noFill/>
          <a:ln w="0">
            <a:noFill/>
          </a:ln>
        </p:spPr>
        <p:txBody>
          <a:bodyPr tIns="91440" bIns="91440" anchor="ctr">
            <a:noAutofit/>
          </a:bodyPr>
          <a:p>
            <a:pPr indent="0">
              <a:buNone/>
            </a:pPr>
            <a:r>
              <a:rPr b="0" lang="en-IN" sz="5200" spc="-1" strike="noStrike">
                <a:solidFill>
                  <a:srgbClr val="000000"/>
                </a:solidFill>
                <a:latin typeface="Arial"/>
              </a:rPr>
              <a:t>Click to edit the title text format</a:t>
            </a:r>
            <a:endParaRPr b="0" lang="en-IN" sz="5200" spc="-1" strike="noStrike">
              <a:solidFill>
                <a:srgbClr val="000000"/>
              </a:solidFill>
              <a:latin typeface="Arial"/>
            </a:endParaRPr>
          </a:p>
        </p:txBody>
      </p:sp>
      <p:sp>
        <p:nvSpPr>
          <p:cNvPr id="1500" name="Google Shape;376;p31"/>
          <p:cNvSpPr/>
          <p:nvPr/>
        </p:nvSpPr>
        <p:spPr>
          <a:xfrm>
            <a:off x="2268720" y="3687480"/>
            <a:ext cx="4606560" cy="405360"/>
          </a:xfrm>
          <a:prstGeom prst="rect">
            <a:avLst/>
          </a:prstGeom>
          <a:noFill/>
          <a:ln w="0">
            <a:noFill/>
          </a:ln>
        </p:spPr>
        <p:style>
          <a:lnRef idx="0"/>
          <a:fillRef idx="0"/>
          <a:effectRef idx="0"/>
          <a:fontRef idx="minor"/>
        </p:style>
        <p:txBody>
          <a:bodyPr tIns="91440" bIns="91440" anchor="ctr">
            <a:noAutofit/>
          </a:bodyPr>
          <a:p>
            <a:pPr algn="ctr">
              <a:lnSpc>
                <a:spcPct val="100000"/>
              </a:lnSpc>
              <a:tabLst>
                <a:tab algn="l" pos="0"/>
              </a:tabLst>
            </a:pPr>
            <a:r>
              <a:rPr b="0" lang="en" sz="1200" spc="-1" strike="noStrike">
                <a:solidFill>
                  <a:schemeClr val="accent5"/>
                </a:solidFill>
                <a:latin typeface="Barlow"/>
                <a:ea typeface="Barlow"/>
              </a:rPr>
              <a:t>CREDITS: This presentation template was created by </a:t>
            </a:r>
            <a:r>
              <a:rPr b="1" lang="en" sz="1200" spc="-1" strike="noStrike" u="sng">
                <a:solidFill>
                  <a:schemeClr val="accent5"/>
                </a:solidFill>
                <a:uFillTx/>
                <a:latin typeface="Barlow"/>
                <a:ea typeface="Barlow"/>
                <a:hlinkClick r:id="rId10"/>
              </a:rPr>
              <a:t>Slidesgo</a:t>
            </a:r>
            <a:r>
              <a:rPr b="0" lang="en" sz="1200" spc="-1" strike="noStrike">
                <a:solidFill>
                  <a:schemeClr val="accent5"/>
                </a:solidFill>
                <a:latin typeface="Barlow"/>
                <a:ea typeface="Barlow"/>
              </a:rPr>
              <a:t>, including icons by </a:t>
            </a:r>
            <a:r>
              <a:rPr b="1" lang="en" sz="1200" spc="-1" strike="noStrike" u="sng">
                <a:solidFill>
                  <a:schemeClr val="accent5"/>
                </a:solidFill>
                <a:uFillTx/>
                <a:latin typeface="Barlow"/>
                <a:ea typeface="Barlow"/>
                <a:hlinkClick r:id="rId11"/>
              </a:rPr>
              <a:t>Flaticon</a:t>
            </a:r>
            <a:r>
              <a:rPr b="0" lang="en" sz="1200" spc="-1" strike="noStrike">
                <a:solidFill>
                  <a:schemeClr val="accent5"/>
                </a:solidFill>
                <a:latin typeface="Barlow"/>
                <a:ea typeface="Barlow"/>
              </a:rPr>
              <a:t>, infographics &amp; images by </a:t>
            </a:r>
            <a:r>
              <a:rPr b="1" lang="en" sz="1200" spc="-1" strike="noStrike" u="sng">
                <a:solidFill>
                  <a:schemeClr val="accent5"/>
                </a:solidFill>
                <a:uFillTx/>
                <a:latin typeface="Barlow"/>
                <a:ea typeface="Barlow"/>
                <a:hlinkClick r:id="rId12"/>
              </a:rPr>
              <a:t>Freepik</a:t>
            </a:r>
            <a:endParaRPr b="0" lang="en-IN" sz="1200" spc="-1" strike="noStrike">
              <a:solidFill>
                <a:srgbClr val="000000"/>
              </a:solidFill>
              <a:latin typeface="Arial"/>
            </a:endParaRPr>
          </a:p>
        </p:txBody>
      </p:sp>
      <p:sp>
        <p:nvSpPr>
          <p:cNvPr id="1501"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4065" r:id="rId13"/>
    <p:sldLayoutId id="2147484066" r:id="rId14"/>
    <p:sldLayoutId id="2147484067" r:id="rId15"/>
    <p:sldLayoutId id="2147484068" r:id="rId16"/>
    <p:sldLayoutId id="2147484069" r:id="rId17"/>
    <p:sldLayoutId id="2147484070" r:id="rId18"/>
    <p:sldLayoutId id="2147484071" r:id="rId19"/>
    <p:sldLayoutId id="2147484072" r:id="rId20"/>
    <p:sldLayoutId id="2147484073" r:id="rId21"/>
    <p:sldLayoutId id="2147484074" r:id="rId22"/>
    <p:sldLayoutId id="2147484075" r:id="rId23"/>
    <p:sldLayoutId id="2147484076" r:id="rId24"/>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grpSp>
        <p:nvGrpSpPr>
          <p:cNvPr id="152" name="Google Shape;91;p9"/>
          <p:cNvGrpSpPr/>
          <p:nvPr/>
        </p:nvGrpSpPr>
        <p:grpSpPr>
          <a:xfrm>
            <a:off x="198360" y="103320"/>
            <a:ext cx="8682120" cy="4910040"/>
            <a:chOff x="198360" y="103320"/>
            <a:chExt cx="8682120" cy="4910040"/>
          </a:xfrm>
        </p:grpSpPr>
        <p:pic>
          <p:nvPicPr>
            <p:cNvPr id="153" name="Google Shape;92;p9" descr=""/>
            <p:cNvPicPr/>
            <p:nvPr/>
          </p:nvPicPr>
          <p:blipFill>
            <a:blip r:embed="rId3"/>
            <a:stretch/>
          </p:blipFill>
          <p:spPr>
            <a:xfrm>
              <a:off x="692640" y="165240"/>
              <a:ext cx="1066320" cy="885600"/>
            </a:xfrm>
            <a:prstGeom prst="rect">
              <a:avLst/>
            </a:prstGeom>
            <a:ln w="0">
              <a:noFill/>
            </a:ln>
          </p:spPr>
        </p:pic>
        <p:pic>
          <p:nvPicPr>
            <p:cNvPr id="154" name="Google Shape;93;p9" descr=""/>
            <p:cNvPicPr/>
            <p:nvPr/>
          </p:nvPicPr>
          <p:blipFill>
            <a:blip r:embed="rId4"/>
            <a:stretch/>
          </p:blipFill>
          <p:spPr>
            <a:xfrm>
              <a:off x="911520" y="4242240"/>
              <a:ext cx="799920" cy="771120"/>
            </a:xfrm>
            <a:prstGeom prst="rect">
              <a:avLst/>
            </a:prstGeom>
            <a:ln w="0">
              <a:noFill/>
            </a:ln>
          </p:spPr>
        </p:pic>
        <p:pic>
          <p:nvPicPr>
            <p:cNvPr id="155" name="Google Shape;94;p9" descr=""/>
            <p:cNvPicPr/>
            <p:nvPr/>
          </p:nvPicPr>
          <p:blipFill>
            <a:blip r:embed="rId5"/>
            <a:stretch/>
          </p:blipFill>
          <p:spPr>
            <a:xfrm>
              <a:off x="330480" y="2793600"/>
              <a:ext cx="1380600" cy="1056960"/>
            </a:xfrm>
            <a:prstGeom prst="rect">
              <a:avLst/>
            </a:prstGeom>
            <a:ln w="0">
              <a:noFill/>
            </a:ln>
          </p:spPr>
        </p:pic>
        <p:pic>
          <p:nvPicPr>
            <p:cNvPr id="156" name="Google Shape;95;p9" descr=""/>
            <p:cNvPicPr/>
            <p:nvPr/>
          </p:nvPicPr>
          <p:blipFill>
            <a:blip r:embed="rId6"/>
            <a:stretch/>
          </p:blipFill>
          <p:spPr>
            <a:xfrm>
              <a:off x="8214120" y="1444680"/>
              <a:ext cx="666360" cy="1047240"/>
            </a:xfrm>
            <a:prstGeom prst="rect">
              <a:avLst/>
            </a:prstGeom>
            <a:ln w="0">
              <a:noFill/>
            </a:ln>
          </p:spPr>
        </p:pic>
        <p:pic>
          <p:nvPicPr>
            <p:cNvPr id="157" name="Google Shape;96;p9" descr=""/>
            <p:cNvPicPr/>
            <p:nvPr/>
          </p:nvPicPr>
          <p:blipFill>
            <a:blip r:embed="rId7"/>
            <a:stretch/>
          </p:blipFill>
          <p:spPr>
            <a:xfrm>
              <a:off x="7609680" y="4110480"/>
              <a:ext cx="828360" cy="533160"/>
            </a:xfrm>
            <a:prstGeom prst="rect">
              <a:avLst/>
            </a:prstGeom>
            <a:ln w="0">
              <a:noFill/>
            </a:ln>
          </p:spPr>
        </p:pic>
        <p:pic>
          <p:nvPicPr>
            <p:cNvPr id="158" name="Google Shape;97;p9" descr=""/>
            <p:cNvPicPr/>
            <p:nvPr/>
          </p:nvPicPr>
          <p:blipFill>
            <a:blip r:embed="rId8"/>
            <a:stretch/>
          </p:blipFill>
          <p:spPr>
            <a:xfrm>
              <a:off x="7385760" y="103320"/>
              <a:ext cx="1037880" cy="1009440"/>
            </a:xfrm>
            <a:prstGeom prst="rect">
              <a:avLst/>
            </a:prstGeom>
            <a:ln w="0">
              <a:noFill/>
            </a:ln>
          </p:spPr>
        </p:pic>
        <p:pic>
          <p:nvPicPr>
            <p:cNvPr id="159" name="Google Shape;98;p9" descr=""/>
            <p:cNvPicPr/>
            <p:nvPr/>
          </p:nvPicPr>
          <p:blipFill>
            <a:blip r:embed="rId9"/>
            <a:stretch/>
          </p:blipFill>
          <p:spPr>
            <a:xfrm>
              <a:off x="198360" y="1535400"/>
              <a:ext cx="856800" cy="866520"/>
            </a:xfrm>
            <a:prstGeom prst="rect">
              <a:avLst/>
            </a:prstGeom>
            <a:ln w="0">
              <a:noFill/>
            </a:ln>
          </p:spPr>
        </p:pic>
        <p:pic>
          <p:nvPicPr>
            <p:cNvPr id="160" name="Google Shape;99;p9" descr=""/>
            <p:cNvPicPr/>
            <p:nvPr/>
          </p:nvPicPr>
          <p:blipFill>
            <a:blip r:embed="rId10"/>
            <a:stretch/>
          </p:blipFill>
          <p:spPr>
            <a:xfrm>
              <a:off x="7476120" y="3036960"/>
              <a:ext cx="1095120" cy="866520"/>
            </a:xfrm>
            <a:prstGeom prst="rect">
              <a:avLst/>
            </a:prstGeom>
            <a:ln w="0">
              <a:noFill/>
            </a:ln>
          </p:spPr>
        </p:pic>
      </p:grpSp>
      <p:grpSp>
        <p:nvGrpSpPr>
          <p:cNvPr id="161" name="Google Shape;100;p9"/>
          <p:cNvGrpSpPr/>
          <p:nvPr/>
        </p:nvGrpSpPr>
        <p:grpSpPr>
          <a:xfrm>
            <a:off x="-528480" y="152280"/>
            <a:ext cx="9966960" cy="5277240"/>
            <a:chOff x="-528480" y="152280"/>
            <a:chExt cx="9966960" cy="5277240"/>
          </a:xfrm>
        </p:grpSpPr>
        <p:pic>
          <p:nvPicPr>
            <p:cNvPr id="162" name="Google Shape;101;p9" descr=""/>
            <p:cNvPicPr/>
            <p:nvPr/>
          </p:nvPicPr>
          <p:blipFill>
            <a:blip r:embed="rId11">
              <a:alphaModFix amt="70000"/>
            </a:blip>
            <a:stretch/>
          </p:blipFill>
          <p:spPr>
            <a:xfrm>
              <a:off x="4286160" y="152280"/>
              <a:ext cx="1342800" cy="999720"/>
            </a:xfrm>
            <a:prstGeom prst="rect">
              <a:avLst/>
            </a:prstGeom>
            <a:ln w="0">
              <a:noFill/>
            </a:ln>
          </p:spPr>
        </p:pic>
        <p:pic>
          <p:nvPicPr>
            <p:cNvPr id="163" name="Google Shape;102;p9" descr=""/>
            <p:cNvPicPr/>
            <p:nvPr/>
          </p:nvPicPr>
          <p:blipFill>
            <a:blip r:embed="rId12">
              <a:alphaModFix amt="50000"/>
            </a:blip>
            <a:stretch/>
          </p:blipFill>
          <p:spPr>
            <a:xfrm rot="2700000">
              <a:off x="-417960" y="4362120"/>
              <a:ext cx="1133280" cy="780840"/>
            </a:xfrm>
            <a:prstGeom prst="rect">
              <a:avLst/>
            </a:prstGeom>
            <a:ln w="0">
              <a:noFill/>
            </a:ln>
          </p:spPr>
        </p:pic>
        <p:pic>
          <p:nvPicPr>
            <p:cNvPr id="164" name="Google Shape;103;p9" descr=""/>
            <p:cNvPicPr/>
            <p:nvPr/>
          </p:nvPicPr>
          <p:blipFill>
            <a:blip r:embed="rId13">
              <a:alphaModFix amt="57000"/>
            </a:blip>
            <a:stretch/>
          </p:blipFill>
          <p:spPr>
            <a:xfrm>
              <a:off x="8515080" y="3895920"/>
              <a:ext cx="923400" cy="712080"/>
            </a:xfrm>
            <a:prstGeom prst="rect">
              <a:avLst/>
            </a:prstGeom>
            <a:ln w="0">
              <a:noFill/>
            </a:ln>
          </p:spPr>
        </p:pic>
        <p:pic>
          <p:nvPicPr>
            <p:cNvPr id="165" name="Google Shape;104;p9" descr=""/>
            <p:cNvPicPr/>
            <p:nvPr/>
          </p:nvPicPr>
          <p:blipFill>
            <a:blip r:embed="rId14"/>
            <a:stretch/>
          </p:blipFill>
          <p:spPr>
            <a:xfrm>
              <a:off x="3628800" y="4154400"/>
              <a:ext cx="357840" cy="238320"/>
            </a:xfrm>
            <a:prstGeom prst="rect">
              <a:avLst/>
            </a:prstGeom>
            <a:ln w="0">
              <a:noFill/>
            </a:ln>
          </p:spPr>
        </p:pic>
        <p:pic>
          <p:nvPicPr>
            <p:cNvPr id="166" name="Google Shape;105;p9" descr=""/>
            <p:cNvPicPr/>
            <p:nvPr/>
          </p:nvPicPr>
          <p:blipFill>
            <a:blip r:embed="rId15"/>
            <a:stretch/>
          </p:blipFill>
          <p:spPr>
            <a:xfrm rot="3887400">
              <a:off x="4169880" y="4524120"/>
              <a:ext cx="357840" cy="238320"/>
            </a:xfrm>
            <a:prstGeom prst="rect">
              <a:avLst/>
            </a:prstGeom>
            <a:ln w="0">
              <a:noFill/>
            </a:ln>
          </p:spPr>
        </p:pic>
      </p:grpSp>
      <p:sp>
        <p:nvSpPr>
          <p:cNvPr id="167" name="PlaceHolder 1"/>
          <p:cNvSpPr>
            <a:spLocks noGrp="1"/>
          </p:cNvSpPr>
          <p:nvPr>
            <p:ph type="title"/>
          </p:nvPr>
        </p:nvSpPr>
        <p:spPr>
          <a:xfrm>
            <a:off x="720000" y="1548000"/>
            <a:ext cx="7703640" cy="841320"/>
          </a:xfrm>
          <a:prstGeom prst="rect">
            <a:avLst/>
          </a:prstGeom>
          <a:noFill/>
          <a:ln w="0">
            <a:noFill/>
          </a:ln>
        </p:spPr>
        <p:txBody>
          <a:bodyPr tIns="91440" bIns="91440" anchor="ctr">
            <a:noAutofit/>
          </a:bodyPr>
          <a:p>
            <a:pPr indent="0">
              <a:buNone/>
            </a:pPr>
            <a:r>
              <a:rPr b="0" lang="en-IN" sz="4500" spc="-1" strike="noStrike">
                <a:solidFill>
                  <a:srgbClr val="000000"/>
                </a:solidFill>
                <a:latin typeface="Arial"/>
              </a:rPr>
              <a:t>Click to edit the title text format</a:t>
            </a:r>
            <a:endParaRPr b="0" lang="en-IN" sz="4500" spc="-1" strike="noStrike">
              <a:solidFill>
                <a:srgbClr val="000000"/>
              </a:solidFill>
              <a:latin typeface="Arial"/>
            </a:endParaRPr>
          </a:p>
        </p:txBody>
      </p:sp>
      <p:pic>
        <p:nvPicPr>
          <p:cNvPr id="168" name="Google Shape;108;p9" descr=""/>
          <p:cNvPicPr/>
          <p:nvPr/>
        </p:nvPicPr>
        <p:blipFill>
          <a:blip r:embed="rId16">
            <a:alphaModFix amt="58000"/>
          </a:blip>
          <a:stretch/>
        </p:blipFill>
        <p:spPr>
          <a:xfrm>
            <a:off x="8749440" y="1152360"/>
            <a:ext cx="1032480" cy="803880"/>
          </a:xfrm>
          <a:prstGeom prst="rect">
            <a:avLst/>
          </a:prstGeom>
          <a:ln w="0">
            <a:noFill/>
          </a:ln>
        </p:spPr>
      </p:pic>
      <p:sp>
        <p:nvSpPr>
          <p:cNvPr id="169"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8" r:id="rId17"/>
    <p:sldLayoutId id="2147483689" r:id="rId18"/>
    <p:sldLayoutId id="2147483690" r:id="rId19"/>
    <p:sldLayoutId id="2147483691" r:id="rId20"/>
    <p:sldLayoutId id="2147483692" r:id="rId21"/>
    <p:sldLayoutId id="2147483693" r:id="rId22"/>
    <p:sldLayoutId id="2147483694" r:id="rId23"/>
    <p:sldLayoutId id="2147483695" r:id="rId24"/>
    <p:sldLayoutId id="2147483696" r:id="rId25"/>
    <p:sldLayoutId id="2147483697" r:id="rId26"/>
    <p:sldLayoutId id="2147483698" r:id="rId27"/>
    <p:sldLayoutId id="2147483699" r:id="rId28"/>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sp>
        <p:nvSpPr>
          <p:cNvPr id="206" name="PlaceHolder 1"/>
          <p:cNvSpPr>
            <a:spLocks noGrp="1"/>
          </p:cNvSpPr>
          <p:nvPr>
            <p:ph type="title"/>
          </p:nvPr>
        </p:nvSpPr>
        <p:spPr>
          <a:xfrm>
            <a:off x="3987360" y="1601280"/>
            <a:ext cx="4441320" cy="572400"/>
          </a:xfrm>
          <a:prstGeom prst="rect">
            <a:avLst/>
          </a:prstGeom>
          <a:noFill/>
          <a:ln w="0">
            <a:noFill/>
          </a:ln>
        </p:spPr>
        <p:txBody>
          <a:bodyPr tIns="91440" bIns="91440" anchor="ctr">
            <a:noAutofit/>
          </a:bodyPr>
          <a:p>
            <a:pPr indent="0">
              <a:buNone/>
            </a:pPr>
            <a:r>
              <a:rPr b="0" lang="en-IN" sz="3000" spc="-1" strike="noStrike">
                <a:solidFill>
                  <a:srgbClr val="000000"/>
                </a:solidFill>
                <a:latin typeface="Arial"/>
              </a:rPr>
              <a:t>Click to edit the title text format</a:t>
            </a:r>
            <a:endParaRPr b="0" lang="en-IN" sz="3000" spc="-1" strike="noStrike">
              <a:solidFill>
                <a:srgbClr val="000000"/>
              </a:solidFill>
              <a:latin typeface="Arial"/>
            </a:endParaRPr>
          </a:p>
        </p:txBody>
      </p:sp>
      <p:sp>
        <p:nvSpPr>
          <p:cNvPr id="207"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01" r:id="rId3"/>
    <p:sldLayoutId id="2147483702" r:id="rId4"/>
    <p:sldLayoutId id="2147483703" r:id="rId5"/>
    <p:sldLayoutId id="2147483704" r:id="rId6"/>
    <p:sldLayoutId id="2147483705" r:id="rId7"/>
    <p:sldLayoutId id="2147483706" r:id="rId8"/>
    <p:sldLayoutId id="2147483707" r:id="rId9"/>
    <p:sldLayoutId id="2147483708" r:id="rId10"/>
    <p:sldLayoutId id="2147483709" r:id="rId11"/>
    <p:sldLayoutId id="2147483710" r:id="rId12"/>
    <p:sldLayoutId id="2147483711" r:id="rId13"/>
    <p:sldLayoutId id="2147483712" r:id="rId14"/>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grpSp>
        <p:nvGrpSpPr>
          <p:cNvPr id="244" name="Google Shape;47;p5"/>
          <p:cNvGrpSpPr/>
          <p:nvPr/>
        </p:nvGrpSpPr>
        <p:grpSpPr>
          <a:xfrm>
            <a:off x="152280" y="-260640"/>
            <a:ext cx="9291600" cy="5434920"/>
            <a:chOff x="152280" y="-260640"/>
            <a:chExt cx="9291600" cy="5434920"/>
          </a:xfrm>
        </p:grpSpPr>
        <p:pic>
          <p:nvPicPr>
            <p:cNvPr id="245" name="Google Shape;48;p5" descr=""/>
            <p:cNvPicPr/>
            <p:nvPr/>
          </p:nvPicPr>
          <p:blipFill>
            <a:blip r:embed="rId3">
              <a:alphaModFix amt="18000"/>
            </a:blip>
            <a:stretch/>
          </p:blipFill>
          <p:spPr>
            <a:xfrm>
              <a:off x="152280" y="152280"/>
              <a:ext cx="1076040" cy="894960"/>
            </a:xfrm>
            <a:prstGeom prst="rect">
              <a:avLst/>
            </a:prstGeom>
            <a:ln w="0">
              <a:noFill/>
            </a:ln>
          </p:spPr>
        </p:pic>
        <p:pic>
          <p:nvPicPr>
            <p:cNvPr id="246" name="Google Shape;49;p5" descr=""/>
            <p:cNvPicPr/>
            <p:nvPr/>
          </p:nvPicPr>
          <p:blipFill>
            <a:blip r:embed="rId4">
              <a:alphaModFix amt="67000"/>
            </a:blip>
            <a:stretch/>
          </p:blipFill>
          <p:spPr>
            <a:xfrm>
              <a:off x="7644240" y="4180320"/>
              <a:ext cx="599040" cy="427680"/>
            </a:xfrm>
            <a:prstGeom prst="rect">
              <a:avLst/>
            </a:prstGeom>
            <a:ln w="0">
              <a:noFill/>
            </a:ln>
          </p:spPr>
        </p:pic>
        <p:pic>
          <p:nvPicPr>
            <p:cNvPr id="247" name="Google Shape;50;p5" descr=""/>
            <p:cNvPicPr/>
            <p:nvPr/>
          </p:nvPicPr>
          <p:blipFill>
            <a:blip r:embed="rId5">
              <a:alphaModFix amt="67000"/>
            </a:blip>
            <a:stretch/>
          </p:blipFill>
          <p:spPr>
            <a:xfrm>
              <a:off x="8307360" y="4370400"/>
              <a:ext cx="1032480" cy="803880"/>
            </a:xfrm>
            <a:prstGeom prst="rect">
              <a:avLst/>
            </a:prstGeom>
            <a:ln w="0">
              <a:noFill/>
            </a:ln>
          </p:spPr>
        </p:pic>
        <p:pic>
          <p:nvPicPr>
            <p:cNvPr id="248" name="Google Shape;51;p5" descr=""/>
            <p:cNvPicPr/>
            <p:nvPr/>
          </p:nvPicPr>
          <p:blipFill>
            <a:blip r:embed="rId6">
              <a:alphaModFix amt="52000"/>
            </a:blip>
            <a:stretch/>
          </p:blipFill>
          <p:spPr>
            <a:xfrm>
              <a:off x="8101080" y="-260640"/>
              <a:ext cx="1342800" cy="999720"/>
            </a:xfrm>
            <a:prstGeom prst="rect">
              <a:avLst/>
            </a:prstGeom>
            <a:ln w="0">
              <a:noFill/>
            </a:ln>
          </p:spPr>
        </p:pic>
      </p:grpSp>
      <p:grpSp>
        <p:nvGrpSpPr>
          <p:cNvPr id="249" name="Google Shape;52;p5"/>
          <p:cNvGrpSpPr/>
          <p:nvPr/>
        </p:nvGrpSpPr>
        <p:grpSpPr>
          <a:xfrm>
            <a:off x="47520" y="462240"/>
            <a:ext cx="4782600" cy="1777680"/>
            <a:chOff x="47520" y="462240"/>
            <a:chExt cx="4782600" cy="1777680"/>
          </a:xfrm>
        </p:grpSpPr>
        <p:pic>
          <p:nvPicPr>
            <p:cNvPr id="250" name="Google Shape;53;p5" descr=""/>
            <p:cNvPicPr/>
            <p:nvPr/>
          </p:nvPicPr>
          <p:blipFill>
            <a:blip r:embed="rId7"/>
            <a:stretch/>
          </p:blipFill>
          <p:spPr>
            <a:xfrm>
              <a:off x="47520" y="1230480"/>
              <a:ext cx="1285560" cy="1009440"/>
            </a:xfrm>
            <a:prstGeom prst="rect">
              <a:avLst/>
            </a:prstGeom>
            <a:ln w="0">
              <a:noFill/>
            </a:ln>
          </p:spPr>
        </p:pic>
        <p:pic>
          <p:nvPicPr>
            <p:cNvPr id="251" name="Google Shape;54;p5" descr=""/>
            <p:cNvPicPr/>
            <p:nvPr/>
          </p:nvPicPr>
          <p:blipFill>
            <a:blip r:embed="rId8"/>
            <a:stretch/>
          </p:blipFill>
          <p:spPr>
            <a:xfrm>
              <a:off x="3782880" y="462240"/>
              <a:ext cx="1047240" cy="1047240"/>
            </a:xfrm>
            <a:prstGeom prst="rect">
              <a:avLst/>
            </a:prstGeom>
            <a:ln w="0">
              <a:noFill/>
            </a:ln>
          </p:spPr>
        </p:pic>
      </p:grpSp>
      <p:sp>
        <p:nvSpPr>
          <p:cNvPr id="252"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r>
              <a:rPr b="0" lang="en-IN" sz="1400" spc="-1" strike="noStrike">
                <a:solidFill>
                  <a:srgbClr val="000000"/>
                </a:solidFill>
                <a:latin typeface="Arial"/>
              </a:rPr>
              <a:t>Click to edit the title text format</a:t>
            </a:r>
            <a:endParaRPr b="0" lang="en-IN" sz="1400" spc="-1" strike="noStrike">
              <a:solidFill>
                <a:srgbClr val="000000"/>
              </a:solidFill>
              <a:latin typeface="Arial"/>
            </a:endParaRPr>
          </a:p>
        </p:txBody>
      </p:sp>
      <p:sp>
        <p:nvSpPr>
          <p:cNvPr id="253"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14" r:id="rId9"/>
    <p:sldLayoutId id="2147483715" r:id="rId10"/>
    <p:sldLayoutId id="2147483716" r:id="rId11"/>
    <p:sldLayoutId id="2147483717" r:id="rId12"/>
    <p:sldLayoutId id="2147483718" r:id="rId13"/>
    <p:sldLayoutId id="2147483719" r:id="rId14"/>
    <p:sldLayoutId id="2147483720" r:id="rId15"/>
    <p:sldLayoutId id="2147483721" r:id="rId16"/>
    <p:sldLayoutId id="2147483722" r:id="rId17"/>
    <p:sldLayoutId id="2147483723" r:id="rId18"/>
    <p:sldLayoutId id="2147483724" r:id="rId19"/>
    <p:sldLayoutId id="2147483725" r:id="rId20"/>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grpSp>
        <p:nvGrpSpPr>
          <p:cNvPr id="290" name="Google Shape;149;p14"/>
          <p:cNvGrpSpPr/>
          <p:nvPr/>
        </p:nvGrpSpPr>
        <p:grpSpPr>
          <a:xfrm>
            <a:off x="-113400" y="1605240"/>
            <a:ext cx="8994960" cy="3537720"/>
            <a:chOff x="-113400" y="1605240"/>
            <a:chExt cx="8994960" cy="3537720"/>
          </a:xfrm>
        </p:grpSpPr>
        <p:pic>
          <p:nvPicPr>
            <p:cNvPr id="291" name="Google Shape;150;p14" descr=""/>
            <p:cNvPicPr/>
            <p:nvPr/>
          </p:nvPicPr>
          <p:blipFill>
            <a:blip r:embed="rId3">
              <a:alphaModFix amt="46000"/>
            </a:blip>
            <a:stretch/>
          </p:blipFill>
          <p:spPr>
            <a:xfrm>
              <a:off x="8186400" y="2932920"/>
              <a:ext cx="694800" cy="752040"/>
            </a:xfrm>
            <a:prstGeom prst="rect">
              <a:avLst/>
            </a:prstGeom>
            <a:ln w="0">
              <a:noFill/>
            </a:ln>
          </p:spPr>
        </p:pic>
        <p:pic>
          <p:nvPicPr>
            <p:cNvPr id="292" name="Google Shape;151;p14" descr=""/>
            <p:cNvPicPr/>
            <p:nvPr/>
          </p:nvPicPr>
          <p:blipFill>
            <a:blip r:embed="rId4">
              <a:alphaModFix amt="41000"/>
            </a:blip>
            <a:stretch/>
          </p:blipFill>
          <p:spPr>
            <a:xfrm>
              <a:off x="-113400" y="1605240"/>
              <a:ext cx="828360" cy="561600"/>
            </a:xfrm>
            <a:prstGeom prst="rect">
              <a:avLst/>
            </a:prstGeom>
            <a:ln w="0">
              <a:noFill/>
            </a:ln>
          </p:spPr>
        </p:pic>
        <p:pic>
          <p:nvPicPr>
            <p:cNvPr id="293" name="Google Shape;152;p14" descr=""/>
            <p:cNvPicPr/>
            <p:nvPr/>
          </p:nvPicPr>
          <p:blipFill>
            <a:blip r:embed="rId5">
              <a:alphaModFix amt="46000"/>
            </a:blip>
            <a:stretch/>
          </p:blipFill>
          <p:spPr>
            <a:xfrm>
              <a:off x="8239680" y="1952640"/>
              <a:ext cx="641880" cy="514440"/>
            </a:xfrm>
            <a:prstGeom prst="rect">
              <a:avLst/>
            </a:prstGeom>
            <a:ln w="0">
              <a:noFill/>
            </a:ln>
          </p:spPr>
        </p:pic>
        <p:pic>
          <p:nvPicPr>
            <p:cNvPr id="294" name="Google Shape;153;p14" descr=""/>
            <p:cNvPicPr/>
            <p:nvPr/>
          </p:nvPicPr>
          <p:blipFill>
            <a:blip r:embed="rId6">
              <a:alphaModFix amt="41000"/>
            </a:blip>
            <a:stretch/>
          </p:blipFill>
          <p:spPr>
            <a:xfrm>
              <a:off x="172440" y="3952800"/>
              <a:ext cx="866520" cy="1190160"/>
            </a:xfrm>
            <a:prstGeom prst="rect">
              <a:avLst/>
            </a:prstGeom>
            <a:ln w="0">
              <a:noFill/>
            </a:ln>
          </p:spPr>
        </p:pic>
      </p:grpSp>
      <p:grpSp>
        <p:nvGrpSpPr>
          <p:cNvPr id="295" name="Google Shape;154;p14"/>
          <p:cNvGrpSpPr/>
          <p:nvPr/>
        </p:nvGrpSpPr>
        <p:grpSpPr>
          <a:xfrm>
            <a:off x="218160" y="246960"/>
            <a:ext cx="8210880" cy="4604040"/>
            <a:chOff x="218160" y="246960"/>
            <a:chExt cx="8210880" cy="4604040"/>
          </a:xfrm>
        </p:grpSpPr>
        <p:pic>
          <p:nvPicPr>
            <p:cNvPr id="296" name="Google Shape;155;p14" descr=""/>
            <p:cNvPicPr/>
            <p:nvPr/>
          </p:nvPicPr>
          <p:blipFill>
            <a:blip r:embed="rId7"/>
            <a:stretch/>
          </p:blipFill>
          <p:spPr>
            <a:xfrm flipH="1">
              <a:off x="7448400" y="450360"/>
              <a:ext cx="980640" cy="875880"/>
            </a:xfrm>
            <a:prstGeom prst="rect">
              <a:avLst/>
            </a:prstGeom>
            <a:ln w="0">
              <a:noFill/>
            </a:ln>
          </p:spPr>
        </p:pic>
        <p:pic>
          <p:nvPicPr>
            <p:cNvPr id="297" name="Google Shape;156;p14" descr=""/>
            <p:cNvPicPr/>
            <p:nvPr/>
          </p:nvPicPr>
          <p:blipFill>
            <a:blip r:embed="rId8"/>
            <a:stretch/>
          </p:blipFill>
          <p:spPr>
            <a:xfrm rot="17100000">
              <a:off x="279000" y="356760"/>
              <a:ext cx="790200" cy="732960"/>
            </a:xfrm>
            <a:prstGeom prst="rect">
              <a:avLst/>
            </a:prstGeom>
            <a:ln w="0">
              <a:noFill/>
            </a:ln>
          </p:spPr>
        </p:pic>
        <p:pic>
          <p:nvPicPr>
            <p:cNvPr id="298" name="Google Shape;157;p14" descr=""/>
            <p:cNvPicPr/>
            <p:nvPr/>
          </p:nvPicPr>
          <p:blipFill>
            <a:blip r:embed="rId9"/>
            <a:stretch/>
          </p:blipFill>
          <p:spPr>
            <a:xfrm>
              <a:off x="4487400" y="4317840"/>
              <a:ext cx="828360" cy="533160"/>
            </a:xfrm>
            <a:prstGeom prst="rect">
              <a:avLst/>
            </a:prstGeom>
            <a:ln w="0">
              <a:noFill/>
            </a:ln>
          </p:spPr>
        </p:pic>
        <p:pic>
          <p:nvPicPr>
            <p:cNvPr id="299" name="Google Shape;158;p14" descr=""/>
            <p:cNvPicPr/>
            <p:nvPr/>
          </p:nvPicPr>
          <p:blipFill>
            <a:blip r:embed="rId10"/>
            <a:stretch/>
          </p:blipFill>
          <p:spPr>
            <a:xfrm>
              <a:off x="1558800" y="3310200"/>
              <a:ext cx="799920" cy="771120"/>
            </a:xfrm>
            <a:prstGeom prst="rect">
              <a:avLst/>
            </a:prstGeom>
            <a:ln w="0">
              <a:noFill/>
            </a:ln>
          </p:spPr>
        </p:pic>
      </p:grpSp>
      <p:sp>
        <p:nvSpPr>
          <p:cNvPr id="300" name="PlaceHolder 1"/>
          <p:cNvSpPr>
            <a:spLocks noGrp="1"/>
          </p:cNvSpPr>
          <p:nvPr>
            <p:ph type="title"/>
          </p:nvPr>
        </p:nvSpPr>
        <p:spPr>
          <a:xfrm>
            <a:off x="2289960" y="3045240"/>
            <a:ext cx="4563720" cy="531720"/>
          </a:xfrm>
          <a:prstGeom prst="rect">
            <a:avLst/>
          </a:prstGeom>
          <a:noFill/>
          <a:ln w="0">
            <a:noFill/>
          </a:ln>
        </p:spPr>
        <p:txBody>
          <a:bodyPr tIns="91440" bIns="91440" anchor="ctr">
            <a:noAutofit/>
          </a:bodyPr>
          <a:p>
            <a:pPr indent="0">
              <a:buNone/>
            </a:pPr>
            <a:r>
              <a:rPr b="0" lang="en-IN" sz="2000" spc="-1" strike="noStrike">
                <a:solidFill>
                  <a:srgbClr val="000000"/>
                </a:solidFill>
                <a:latin typeface="Arial"/>
              </a:rPr>
              <a:t>Click to edit the title text format</a:t>
            </a:r>
            <a:endParaRPr b="0" lang="en-IN" sz="2000" spc="-1" strike="noStrike">
              <a:solidFill>
                <a:srgbClr val="000000"/>
              </a:solidFill>
              <a:latin typeface="Arial"/>
            </a:endParaRPr>
          </a:p>
        </p:txBody>
      </p:sp>
      <p:pic>
        <p:nvPicPr>
          <p:cNvPr id="301" name="Google Shape;161;p14" descr=""/>
          <p:cNvPicPr/>
          <p:nvPr/>
        </p:nvPicPr>
        <p:blipFill>
          <a:blip r:embed="rId11"/>
          <a:stretch/>
        </p:blipFill>
        <p:spPr>
          <a:xfrm>
            <a:off x="7914600" y="4151160"/>
            <a:ext cx="1095120" cy="866520"/>
          </a:xfrm>
          <a:prstGeom prst="rect">
            <a:avLst/>
          </a:prstGeom>
          <a:ln w="0">
            <a:noFill/>
          </a:ln>
        </p:spPr>
      </p:pic>
      <p:sp>
        <p:nvSpPr>
          <p:cNvPr id="302"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27" r:id="rId12"/>
    <p:sldLayoutId id="2147483728" r:id="rId13"/>
    <p:sldLayoutId id="2147483729" r:id="rId14"/>
    <p:sldLayoutId id="2147483730" r:id="rId15"/>
    <p:sldLayoutId id="2147483731" r:id="rId16"/>
    <p:sldLayoutId id="2147483732" r:id="rId17"/>
    <p:sldLayoutId id="2147483733" r:id="rId18"/>
    <p:sldLayoutId id="2147483734" r:id="rId19"/>
    <p:sldLayoutId id="2147483735" r:id="rId20"/>
    <p:sldLayoutId id="2147483736" r:id="rId21"/>
    <p:sldLayoutId id="2147483737" r:id="rId22"/>
    <p:sldLayoutId id="2147483738" r:id="rId23"/>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pic>
        <p:nvPicPr>
          <p:cNvPr id="339" name="Google Shape;254;p21" descr=""/>
          <p:cNvPicPr/>
          <p:nvPr/>
        </p:nvPicPr>
        <p:blipFill>
          <a:blip r:embed="rId3"/>
          <a:stretch/>
        </p:blipFill>
        <p:spPr>
          <a:xfrm>
            <a:off x="0" y="-1080"/>
            <a:ext cx="9143640" cy="5143320"/>
          </a:xfrm>
          <a:prstGeom prst="rect">
            <a:avLst/>
          </a:prstGeom>
          <a:ln w="0">
            <a:noFill/>
          </a:ln>
        </p:spPr>
      </p:pic>
      <p:grpSp>
        <p:nvGrpSpPr>
          <p:cNvPr id="340" name="Google Shape;255;p21"/>
          <p:cNvGrpSpPr/>
          <p:nvPr/>
        </p:nvGrpSpPr>
        <p:grpSpPr>
          <a:xfrm>
            <a:off x="759600" y="962280"/>
            <a:ext cx="8321400" cy="4838040"/>
            <a:chOff x="759600" y="962280"/>
            <a:chExt cx="8321400" cy="4838040"/>
          </a:xfrm>
        </p:grpSpPr>
        <p:pic>
          <p:nvPicPr>
            <p:cNvPr id="341" name="Google Shape;256;p21" descr=""/>
            <p:cNvPicPr/>
            <p:nvPr/>
          </p:nvPicPr>
          <p:blipFill>
            <a:blip r:embed="rId4">
              <a:alphaModFix amt="46000"/>
            </a:blip>
            <a:stretch/>
          </p:blipFill>
          <p:spPr>
            <a:xfrm>
              <a:off x="8224200" y="2293560"/>
              <a:ext cx="856800" cy="599760"/>
            </a:xfrm>
            <a:prstGeom prst="rect">
              <a:avLst/>
            </a:prstGeom>
            <a:ln w="0">
              <a:noFill/>
            </a:ln>
          </p:spPr>
        </p:pic>
        <p:pic>
          <p:nvPicPr>
            <p:cNvPr id="342" name="Google Shape;257;p21" descr=""/>
            <p:cNvPicPr/>
            <p:nvPr/>
          </p:nvPicPr>
          <p:blipFill>
            <a:blip r:embed="rId5">
              <a:alphaModFix amt="46000"/>
            </a:blip>
            <a:stretch/>
          </p:blipFill>
          <p:spPr>
            <a:xfrm>
              <a:off x="5884200" y="4800600"/>
              <a:ext cx="1342800" cy="999720"/>
            </a:xfrm>
            <a:prstGeom prst="rect">
              <a:avLst/>
            </a:prstGeom>
            <a:ln w="0">
              <a:noFill/>
            </a:ln>
          </p:spPr>
        </p:pic>
        <p:pic>
          <p:nvPicPr>
            <p:cNvPr id="343" name="Google Shape;258;p21" descr=""/>
            <p:cNvPicPr/>
            <p:nvPr/>
          </p:nvPicPr>
          <p:blipFill>
            <a:blip r:embed="rId6">
              <a:alphaModFix amt="46000"/>
            </a:blip>
            <a:stretch/>
          </p:blipFill>
          <p:spPr>
            <a:xfrm>
              <a:off x="759600" y="962280"/>
              <a:ext cx="694800" cy="752040"/>
            </a:xfrm>
            <a:prstGeom prst="rect">
              <a:avLst/>
            </a:prstGeom>
            <a:ln w="0">
              <a:noFill/>
            </a:ln>
          </p:spPr>
        </p:pic>
      </p:grpSp>
      <p:grpSp>
        <p:nvGrpSpPr>
          <p:cNvPr id="344" name="Google Shape;259;p21"/>
          <p:cNvGrpSpPr/>
          <p:nvPr/>
        </p:nvGrpSpPr>
        <p:grpSpPr>
          <a:xfrm>
            <a:off x="206280" y="1958040"/>
            <a:ext cx="8643960" cy="2531160"/>
            <a:chOff x="206280" y="1958040"/>
            <a:chExt cx="8643960" cy="2531160"/>
          </a:xfrm>
        </p:grpSpPr>
        <p:pic>
          <p:nvPicPr>
            <p:cNvPr id="345" name="Google Shape;260;p21" descr=""/>
            <p:cNvPicPr/>
            <p:nvPr/>
          </p:nvPicPr>
          <p:blipFill>
            <a:blip r:embed="rId7"/>
            <a:stretch/>
          </p:blipFill>
          <p:spPr>
            <a:xfrm rot="1253400">
              <a:off x="312840" y="2169360"/>
              <a:ext cx="1342800" cy="847440"/>
            </a:xfrm>
            <a:prstGeom prst="rect">
              <a:avLst/>
            </a:prstGeom>
            <a:ln w="0">
              <a:noFill/>
            </a:ln>
          </p:spPr>
        </p:pic>
        <p:pic>
          <p:nvPicPr>
            <p:cNvPr id="346" name="Google Shape;261;p21" descr=""/>
            <p:cNvPicPr/>
            <p:nvPr/>
          </p:nvPicPr>
          <p:blipFill>
            <a:blip r:embed="rId8"/>
            <a:stretch/>
          </p:blipFill>
          <p:spPr>
            <a:xfrm>
              <a:off x="7564680" y="3479760"/>
              <a:ext cx="1285560" cy="1009440"/>
            </a:xfrm>
            <a:prstGeom prst="rect">
              <a:avLst/>
            </a:prstGeom>
            <a:ln w="0">
              <a:noFill/>
            </a:ln>
          </p:spPr>
        </p:pic>
      </p:grpSp>
      <p:sp>
        <p:nvSpPr>
          <p:cNvPr id="347" name="PlaceHolder 1"/>
          <p:cNvSpPr>
            <a:spLocks noGrp="1"/>
          </p:cNvSpPr>
          <p:nvPr>
            <p:ph type="title"/>
          </p:nvPr>
        </p:nvSpPr>
        <p:spPr>
          <a:xfrm>
            <a:off x="1284120" y="567360"/>
            <a:ext cx="6575760" cy="828000"/>
          </a:xfrm>
          <a:prstGeom prst="rect">
            <a:avLst/>
          </a:prstGeom>
          <a:noFill/>
          <a:ln w="0">
            <a:noFill/>
          </a:ln>
        </p:spPr>
        <p:txBody>
          <a:bodyPr tIns="91440" bIns="91440" anchor="ctr">
            <a:noAutofit/>
          </a:bodyPr>
          <a:p>
            <a:pPr indent="0" algn="ctr">
              <a:lnSpc>
                <a:spcPct val="100000"/>
              </a:lnSpc>
              <a:buNone/>
            </a:pPr>
            <a:r>
              <a:rPr b="1" lang="en-IN" sz="5800" spc="-1" strike="noStrike">
                <a:solidFill>
                  <a:schemeClr val="accent5"/>
                </a:solidFill>
                <a:latin typeface="Krona One"/>
                <a:ea typeface="Krona One"/>
              </a:rPr>
              <a:t>xx%</a:t>
            </a:r>
            <a:endParaRPr b="0" lang="en-IN" sz="5800" spc="-1" strike="noStrike">
              <a:solidFill>
                <a:srgbClr val="000000"/>
              </a:solidFill>
              <a:latin typeface="Arial"/>
            </a:endParaRPr>
          </a:p>
        </p:txBody>
      </p:sp>
      <p:sp>
        <p:nvSpPr>
          <p:cNvPr id="348" name="PlaceHolder 2"/>
          <p:cNvSpPr>
            <a:spLocks noGrp="1"/>
          </p:cNvSpPr>
          <p:nvPr>
            <p:ph type="title"/>
          </p:nvPr>
        </p:nvSpPr>
        <p:spPr>
          <a:xfrm>
            <a:off x="1284120" y="1958040"/>
            <a:ext cx="6575760" cy="828000"/>
          </a:xfrm>
          <a:prstGeom prst="rect">
            <a:avLst/>
          </a:prstGeom>
          <a:noFill/>
          <a:ln w="0">
            <a:noFill/>
          </a:ln>
        </p:spPr>
        <p:txBody>
          <a:bodyPr tIns="91440" bIns="91440" anchor="ctr">
            <a:noAutofit/>
          </a:bodyPr>
          <a:p>
            <a:pPr indent="0" algn="ctr">
              <a:lnSpc>
                <a:spcPct val="100000"/>
              </a:lnSpc>
              <a:buNone/>
            </a:pPr>
            <a:r>
              <a:rPr b="1" lang="en-IN" sz="5800" spc="-1" strike="noStrike">
                <a:solidFill>
                  <a:schemeClr val="accent5"/>
                </a:solidFill>
                <a:latin typeface="Krona One"/>
                <a:ea typeface="Krona One"/>
              </a:rPr>
              <a:t>xx%</a:t>
            </a:r>
            <a:endParaRPr b="0" lang="en-IN" sz="5800" spc="-1" strike="noStrike">
              <a:solidFill>
                <a:srgbClr val="000000"/>
              </a:solidFill>
              <a:latin typeface="Arial"/>
            </a:endParaRPr>
          </a:p>
        </p:txBody>
      </p:sp>
      <p:sp>
        <p:nvSpPr>
          <p:cNvPr id="349" name="PlaceHolder 3"/>
          <p:cNvSpPr>
            <a:spLocks noGrp="1"/>
          </p:cNvSpPr>
          <p:nvPr>
            <p:ph type="title"/>
          </p:nvPr>
        </p:nvSpPr>
        <p:spPr>
          <a:xfrm>
            <a:off x="1284120" y="3348720"/>
            <a:ext cx="6575760" cy="828000"/>
          </a:xfrm>
          <a:prstGeom prst="rect">
            <a:avLst/>
          </a:prstGeom>
          <a:noFill/>
          <a:ln w="0">
            <a:noFill/>
          </a:ln>
        </p:spPr>
        <p:txBody>
          <a:bodyPr tIns="91440" bIns="91440" anchor="ctr">
            <a:noAutofit/>
          </a:bodyPr>
          <a:p>
            <a:pPr indent="0" algn="ctr">
              <a:lnSpc>
                <a:spcPct val="100000"/>
              </a:lnSpc>
              <a:buNone/>
            </a:pPr>
            <a:r>
              <a:rPr b="1" lang="en-IN" sz="5800" spc="-1" strike="noStrike">
                <a:solidFill>
                  <a:schemeClr val="accent5"/>
                </a:solidFill>
                <a:latin typeface="Krona One"/>
                <a:ea typeface="Krona One"/>
              </a:rPr>
              <a:t>xx%</a:t>
            </a:r>
            <a:endParaRPr b="0" lang="en-IN" sz="5800" spc="-1" strike="noStrike">
              <a:solidFill>
                <a:srgbClr val="000000"/>
              </a:solidFill>
              <a:latin typeface="Arial"/>
            </a:endParaRPr>
          </a:p>
        </p:txBody>
      </p:sp>
      <p:sp>
        <p:nvSpPr>
          <p:cNvPr id="350" name="PlaceHolder 4"/>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40" r:id="rId9"/>
    <p:sldLayoutId id="2147483741" r:id="rId10"/>
    <p:sldLayoutId id="2147483742" r:id="rId11"/>
    <p:sldLayoutId id="2147483743" r:id="rId12"/>
    <p:sldLayoutId id="2147483744" r:id="rId13"/>
    <p:sldLayoutId id="2147483745" r:id="rId14"/>
    <p:sldLayoutId id="2147483746" r:id="rId15"/>
    <p:sldLayoutId id="2147483747" r:id="rId16"/>
    <p:sldLayoutId id="2147483748" r:id="rId17"/>
    <p:sldLayoutId id="2147483749" r:id="rId18"/>
    <p:sldLayoutId id="2147483750" r:id="rId19"/>
    <p:sldLayoutId id="2147483751" r:id="rId20"/>
  </p:sldLayoutIdLst>
</p:sldMaster>
</file>

<file path=ppt/slideMasters/slideMaster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grpSp>
        <p:nvGrpSpPr>
          <p:cNvPr id="387" name="Google Shape;60;p6"/>
          <p:cNvGrpSpPr/>
          <p:nvPr/>
        </p:nvGrpSpPr>
        <p:grpSpPr>
          <a:xfrm>
            <a:off x="142200" y="263520"/>
            <a:ext cx="8785800" cy="5309640"/>
            <a:chOff x="142200" y="263520"/>
            <a:chExt cx="8785800" cy="5309640"/>
          </a:xfrm>
        </p:grpSpPr>
        <p:pic>
          <p:nvPicPr>
            <p:cNvPr id="388" name="Google Shape;61;p6" descr=""/>
            <p:cNvPicPr/>
            <p:nvPr/>
          </p:nvPicPr>
          <p:blipFill>
            <a:blip r:embed="rId3"/>
            <a:stretch/>
          </p:blipFill>
          <p:spPr>
            <a:xfrm rot="7200000">
              <a:off x="251280" y="4718880"/>
              <a:ext cx="767520" cy="695880"/>
            </a:xfrm>
            <a:prstGeom prst="rect">
              <a:avLst/>
            </a:prstGeom>
            <a:ln w="0">
              <a:noFill/>
            </a:ln>
          </p:spPr>
        </p:pic>
        <p:pic>
          <p:nvPicPr>
            <p:cNvPr id="389" name="Google Shape;62;p6" descr=""/>
            <p:cNvPicPr/>
            <p:nvPr/>
          </p:nvPicPr>
          <p:blipFill>
            <a:blip r:embed="rId4"/>
            <a:stretch/>
          </p:blipFill>
          <p:spPr>
            <a:xfrm rot="17278200">
              <a:off x="363600" y="407880"/>
              <a:ext cx="1037880" cy="1009440"/>
            </a:xfrm>
            <a:prstGeom prst="rect">
              <a:avLst/>
            </a:prstGeom>
            <a:ln w="0">
              <a:noFill/>
            </a:ln>
          </p:spPr>
        </p:pic>
        <p:pic>
          <p:nvPicPr>
            <p:cNvPr id="390" name="Google Shape;63;p6" descr=""/>
            <p:cNvPicPr/>
            <p:nvPr/>
          </p:nvPicPr>
          <p:blipFill>
            <a:blip r:embed="rId5"/>
            <a:stretch/>
          </p:blipFill>
          <p:spPr>
            <a:xfrm>
              <a:off x="7880760" y="4453920"/>
              <a:ext cx="1047240" cy="1047240"/>
            </a:xfrm>
            <a:prstGeom prst="rect">
              <a:avLst/>
            </a:prstGeom>
            <a:ln w="0">
              <a:noFill/>
            </a:ln>
          </p:spPr>
        </p:pic>
      </p:grpSp>
      <p:grpSp>
        <p:nvGrpSpPr>
          <p:cNvPr id="391" name="Google Shape;64;p6"/>
          <p:cNvGrpSpPr/>
          <p:nvPr/>
        </p:nvGrpSpPr>
        <p:grpSpPr>
          <a:xfrm>
            <a:off x="3800520" y="249120"/>
            <a:ext cx="5127840" cy="4741560"/>
            <a:chOff x="3800520" y="249120"/>
            <a:chExt cx="5127840" cy="4741560"/>
          </a:xfrm>
        </p:grpSpPr>
        <p:pic>
          <p:nvPicPr>
            <p:cNvPr id="392" name="Google Shape;65;p6" descr=""/>
            <p:cNvPicPr/>
            <p:nvPr/>
          </p:nvPicPr>
          <p:blipFill>
            <a:blip r:embed="rId6">
              <a:alphaModFix amt="61000"/>
            </a:blip>
            <a:stretch/>
          </p:blipFill>
          <p:spPr>
            <a:xfrm>
              <a:off x="8128440" y="249120"/>
              <a:ext cx="799920" cy="571320"/>
            </a:xfrm>
            <a:prstGeom prst="rect">
              <a:avLst/>
            </a:prstGeom>
            <a:ln w="0">
              <a:noFill/>
            </a:ln>
          </p:spPr>
        </p:pic>
        <p:pic>
          <p:nvPicPr>
            <p:cNvPr id="393" name="Google Shape;66;p6" descr=""/>
            <p:cNvPicPr/>
            <p:nvPr/>
          </p:nvPicPr>
          <p:blipFill>
            <a:blip r:embed="rId7">
              <a:alphaModFix amt="61000"/>
            </a:blip>
            <a:stretch/>
          </p:blipFill>
          <p:spPr>
            <a:xfrm>
              <a:off x="8429040" y="950040"/>
              <a:ext cx="464760" cy="361800"/>
            </a:xfrm>
            <a:prstGeom prst="rect">
              <a:avLst/>
            </a:prstGeom>
            <a:ln w="0">
              <a:noFill/>
            </a:ln>
          </p:spPr>
        </p:pic>
        <p:pic>
          <p:nvPicPr>
            <p:cNvPr id="394" name="Google Shape;67;p6" descr=""/>
            <p:cNvPicPr/>
            <p:nvPr/>
          </p:nvPicPr>
          <p:blipFill>
            <a:blip r:embed="rId8"/>
            <a:stretch/>
          </p:blipFill>
          <p:spPr>
            <a:xfrm>
              <a:off x="3800520" y="4752360"/>
              <a:ext cx="357840" cy="238320"/>
            </a:xfrm>
            <a:prstGeom prst="rect">
              <a:avLst/>
            </a:prstGeom>
            <a:ln w="0">
              <a:noFill/>
            </a:ln>
          </p:spPr>
        </p:pic>
      </p:grpSp>
      <p:sp>
        <p:nvSpPr>
          <p:cNvPr id="395" name="PlaceHolder 1"/>
          <p:cNvSpPr>
            <a:spLocks noGrp="1"/>
          </p:cNvSpPr>
          <p:nvPr>
            <p:ph type="title"/>
          </p:nvPr>
        </p:nvSpPr>
        <p:spPr>
          <a:xfrm>
            <a:off x="720000" y="444960"/>
            <a:ext cx="7703640" cy="572400"/>
          </a:xfrm>
          <a:prstGeom prst="rect">
            <a:avLst/>
          </a:prstGeom>
          <a:noFill/>
          <a:ln w="0">
            <a:noFill/>
          </a:ln>
        </p:spPr>
        <p:txBody>
          <a:bodyPr tIns="91440" bIns="91440" anchor="ctr">
            <a:noAutofit/>
          </a:bodyPr>
          <a:p>
            <a:pPr indent="0">
              <a:buNone/>
            </a:pPr>
            <a:r>
              <a:rPr b="0" lang="en-IN" sz="3000" spc="-1" strike="noStrike">
                <a:solidFill>
                  <a:srgbClr val="000000"/>
                </a:solidFill>
                <a:latin typeface="Arial"/>
              </a:rPr>
              <a:t>Click to edit the title text format</a:t>
            </a:r>
            <a:endParaRPr b="0" lang="en-IN" sz="3000" spc="-1" strike="noStrike">
              <a:solidFill>
                <a:srgbClr val="000000"/>
              </a:solidFill>
              <a:latin typeface="Arial"/>
            </a:endParaRPr>
          </a:p>
        </p:txBody>
      </p:sp>
      <p:sp>
        <p:nvSpPr>
          <p:cNvPr id="396"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53" r:id="rId9"/>
    <p:sldLayoutId id="2147483754" r:id="rId10"/>
    <p:sldLayoutId id="2147483755" r:id="rId11"/>
    <p:sldLayoutId id="2147483756" r:id="rId12"/>
    <p:sldLayoutId id="2147483757" r:id="rId13"/>
    <p:sldLayoutId id="2147483758" r:id="rId14"/>
    <p:sldLayoutId id="2147483759" r:id="rId15"/>
    <p:sldLayoutId id="2147483760" r:id="rId16"/>
    <p:sldLayoutId id="2147483761" r:id="rId17"/>
    <p:sldLayoutId id="2147483762" r:id="rId18"/>
    <p:sldLayoutId id="2147483763" r:id="rId19"/>
    <p:sldLayoutId id="2147483764" r:id="rId20"/>
  </p:sldLayoutIdLst>
</p:sldMaster>
</file>

<file path=ppt/slides/_rels/slide1.xml.rels><?xml version="1.0" encoding="UTF-8"?>
<Relationships xmlns="http://schemas.openxmlformats.org/package/2006/relationships"><Relationship Id="rId1" Type="http://schemas.openxmlformats.org/officeDocument/2006/relationships/image" Target="../media/image43.png"/><Relationship Id="rId2" Type="http://schemas.openxmlformats.org/officeDocument/2006/relationships/image" Target="../media/image44.png"/><Relationship Id="rId3" Type="http://schemas.openxmlformats.org/officeDocument/2006/relationships/slideLayout" Target="../slideLayouts/slideLayout2.xml"/>
</Relationships>
</file>

<file path=ppt/slides/_rels/slide10.xml.rels><?xml version="1.0" encoding="UTF-8"?>
<Relationships xmlns="http://schemas.openxmlformats.org/package/2006/relationships"><Relationship Id="rId1" Type="http://schemas.openxmlformats.org/officeDocument/2006/relationships/image" Target="../media/image35.png"/><Relationship Id="rId2" Type="http://schemas.openxmlformats.org/officeDocument/2006/relationships/slideLayout" Target="../slideLayouts/slideLayout109.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121.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33.xml"/>
</Relationships>
</file>

<file path=ppt/slides/_rels/slide13.xml.rels><?xml version="1.0" encoding="UTF-8"?>
<Relationships xmlns="http://schemas.openxmlformats.org/package/2006/relationships"><Relationship Id="rId1" Type="http://schemas.openxmlformats.org/officeDocument/2006/relationships/image" Target="../media/image50.png"/><Relationship Id="rId2" Type="http://schemas.openxmlformats.org/officeDocument/2006/relationships/image" Target="../media/image44.png"/><Relationship Id="rId3" Type="http://schemas.openxmlformats.org/officeDocument/2006/relationships/slideLayout" Target="../slideLayouts/slideLayout289.xml"/>
</Relationships>
</file>

<file path=ppt/slides/_rels/slide2.xml.rels><?xml version="1.0" encoding="UTF-8"?>
<Relationships xmlns="http://schemas.openxmlformats.org/package/2006/relationships"><Relationship Id="rId1" Type="http://schemas.openxmlformats.org/officeDocument/2006/relationships/image" Target="../media/image45.png"/><Relationship Id="rId2" Type="http://schemas.openxmlformats.org/officeDocument/2006/relationships/image" Target="../media/image6.png"/><Relationship Id="rId3" Type="http://schemas.openxmlformats.org/officeDocument/2006/relationships/image" Target="../media/image35.png"/><Relationship Id="rId4" Type="http://schemas.openxmlformats.org/officeDocument/2006/relationships/slideLayout" Target="../slideLayouts/slideLayout15.xml"/>
</Relationships>
</file>

<file path=ppt/slides/_rels/slide3.xml.rels><?xml version="1.0" encoding="UTF-8"?>
<Relationships xmlns="http://schemas.openxmlformats.org/package/2006/relationships"><Relationship Id="rId1" Type="http://schemas.openxmlformats.org/officeDocument/2006/relationships/image" Target="../media/image26.png"/><Relationship Id="rId2" Type="http://schemas.openxmlformats.org/officeDocument/2006/relationships/image" Target="../media/image46.png"/><Relationship Id="rId3" Type="http://schemas.openxmlformats.org/officeDocument/2006/relationships/slideLayout" Target="../slideLayouts/slideLayout25.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5.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image" Target="../media/image31.png"/><Relationship Id="rId3" Type="http://schemas.openxmlformats.org/officeDocument/2006/relationships/image" Target="../media/image27.png"/><Relationship Id="rId4" Type="http://schemas.openxmlformats.org/officeDocument/2006/relationships/image" Target="../media/image25.png"/><Relationship Id="rId5" Type="http://schemas.openxmlformats.org/officeDocument/2006/relationships/image" Target="../media/image47.png"/><Relationship Id="rId6" Type="http://schemas.openxmlformats.org/officeDocument/2006/relationships/image" Target="../media/image48.png"/><Relationship Id="rId7" Type="http://schemas.openxmlformats.org/officeDocument/2006/relationships/image" Target="../media/image48.png"/><Relationship Id="rId8" Type="http://schemas.openxmlformats.org/officeDocument/2006/relationships/image" Target="../media/image48.png"/><Relationship Id="rId9" Type="http://schemas.openxmlformats.org/officeDocument/2006/relationships/slideLayout" Target="../slideLayouts/slideLayout49.xml"/>
</Relationships>
</file>

<file path=ppt/slides/_rels/slide6.xml.rels><?xml version="1.0" encoding="UTF-8"?>
<Relationships xmlns="http://schemas.openxmlformats.org/package/2006/relationships"><Relationship Id="rId1" Type="http://schemas.openxmlformats.org/officeDocument/2006/relationships/image" Target="../media/image49.png"/><Relationship Id="rId2" Type="http://schemas.openxmlformats.org/officeDocument/2006/relationships/slideLayout" Target="../slideLayouts/slideLayout64.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85.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01.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538" name="Google Shape;406;p37" descr=""/>
          <p:cNvPicPr/>
          <p:nvPr/>
        </p:nvPicPr>
        <p:blipFill>
          <a:blip r:embed="rId1"/>
          <a:srcRect l="10621" t="9" r="10642" b="0"/>
          <a:stretch/>
        </p:blipFill>
        <p:spPr>
          <a:xfrm>
            <a:off x="6120000" y="180000"/>
            <a:ext cx="2192400" cy="3247200"/>
          </a:xfrm>
          <a:prstGeom prst="rect">
            <a:avLst/>
          </a:prstGeom>
          <a:ln w="0">
            <a:noFill/>
          </a:ln>
        </p:spPr>
      </p:pic>
      <p:sp>
        <p:nvSpPr>
          <p:cNvPr id="1539" name="PlaceHolder 1"/>
          <p:cNvSpPr>
            <a:spLocks noGrp="1"/>
          </p:cNvSpPr>
          <p:nvPr>
            <p:ph type="subTitle"/>
          </p:nvPr>
        </p:nvSpPr>
        <p:spPr>
          <a:xfrm>
            <a:off x="-720" y="1440000"/>
            <a:ext cx="5040720" cy="409320"/>
          </a:xfrm>
          <a:prstGeom prst="rect">
            <a:avLst/>
          </a:prstGeom>
          <a:noFill/>
          <a:ln w="0">
            <a:noFill/>
          </a:ln>
        </p:spPr>
        <p:txBody>
          <a:bodyPr tIns="91440" bIns="91440" anchor="ctr">
            <a:noAutofit/>
          </a:bodyPr>
          <a:p>
            <a:pPr>
              <a:lnSpc>
                <a:spcPct val="100000"/>
              </a:lnSpc>
              <a:tabLst>
                <a:tab algn="l" pos="0"/>
              </a:tabLst>
            </a:pPr>
            <a:r>
              <a:rPr b="0" lang="en" sz="1600" spc="-1" strike="noStrike">
                <a:solidFill>
                  <a:schemeClr val="accent5"/>
                </a:solidFill>
                <a:latin typeface="Barlow"/>
                <a:ea typeface="Barlow"/>
              </a:rPr>
              <a:t> </a:t>
            </a:r>
            <a:r>
              <a:rPr b="0" lang="en" sz="1600" spc="-1" strike="noStrike">
                <a:solidFill>
                  <a:schemeClr val="accent5"/>
                </a:solidFill>
                <a:latin typeface="Barlow"/>
                <a:ea typeface="Barlow"/>
              </a:rPr>
              <a:t>CONNECT THE DONORS TOGETHER</a:t>
            </a:r>
            <a:endParaRPr b="0" lang="en-IN" sz="1600" spc="-1" strike="noStrike">
              <a:solidFill>
                <a:srgbClr val="000000"/>
              </a:solidFill>
              <a:latin typeface="Arial"/>
            </a:endParaRPr>
          </a:p>
        </p:txBody>
      </p:sp>
      <p:sp>
        <p:nvSpPr>
          <p:cNvPr id="1540" name="PlaceHolder 2"/>
          <p:cNvSpPr>
            <a:spLocks noGrp="1"/>
          </p:cNvSpPr>
          <p:nvPr>
            <p:ph type="title"/>
          </p:nvPr>
        </p:nvSpPr>
        <p:spPr>
          <a:xfrm>
            <a:off x="0" y="360000"/>
            <a:ext cx="6300000" cy="1389960"/>
          </a:xfrm>
          <a:prstGeom prst="rect">
            <a:avLst/>
          </a:prstGeom>
          <a:noFill/>
          <a:ln w="0">
            <a:noFill/>
          </a:ln>
        </p:spPr>
        <p:txBody>
          <a:bodyPr tIns="91440" bIns="91440" anchor="ctr">
            <a:noAutofit/>
          </a:bodyPr>
          <a:p>
            <a:pPr indent="0">
              <a:lnSpc>
                <a:spcPct val="90000"/>
              </a:lnSpc>
              <a:buNone/>
              <a:tabLst>
                <a:tab algn="l" pos="0"/>
              </a:tabLst>
            </a:pPr>
            <a:r>
              <a:rPr b="1" lang="en" sz="6500" spc="-1" strike="noStrike">
                <a:solidFill>
                  <a:schemeClr val="accent5"/>
                </a:solidFill>
                <a:latin typeface="Krona One"/>
                <a:ea typeface="Krona One"/>
              </a:rPr>
              <a:t>RED STREAM</a:t>
            </a:r>
            <a:endParaRPr b="0" lang="en-IN" sz="6500" spc="-1" strike="noStrike">
              <a:solidFill>
                <a:srgbClr val="000000"/>
              </a:solidFill>
              <a:latin typeface="Arial"/>
            </a:endParaRPr>
          </a:p>
        </p:txBody>
      </p:sp>
      <p:sp>
        <p:nvSpPr>
          <p:cNvPr id="1541" name=""/>
          <p:cNvSpPr txBox="1"/>
          <p:nvPr/>
        </p:nvSpPr>
        <p:spPr>
          <a:xfrm>
            <a:off x="6875640" y="3780000"/>
            <a:ext cx="3024360" cy="602280"/>
          </a:xfrm>
          <a:prstGeom prst="rect">
            <a:avLst/>
          </a:prstGeom>
          <a:noFill/>
          <a:ln w="0">
            <a:noFill/>
          </a:ln>
        </p:spPr>
        <p:txBody>
          <a:bodyPr lIns="90000" rIns="90000" tIns="45000" bIns="45000" anchor="t">
            <a:noAutofit/>
          </a:bodyPr>
          <a:p>
            <a:r>
              <a:rPr b="1" lang="en-IN" sz="1800" spc="-1" strike="noStrike" u="sng" cap="all">
                <a:ln>
                  <a:solidFill>
                    <a:srgbClr val="ff0000"/>
                  </a:solidFill>
                </a:ln>
                <a:solidFill>
                  <a:srgbClr val="ffffff"/>
                </a:solidFill>
                <a:uFillTx/>
                <a:latin typeface="Arial"/>
              </a:rPr>
              <a:t>GROUP MEMBERS</a:t>
            </a:r>
            <a:endParaRPr b="1" lang="en-IN" sz="1800" spc="-1" strike="noStrike" u="sng" cap="all">
              <a:ln>
                <a:solidFill>
                  <a:srgbClr val="ff0000"/>
                </a:solidFill>
              </a:ln>
              <a:solidFill>
                <a:srgbClr val="ffffff"/>
              </a:solidFill>
              <a:uFillTx/>
              <a:latin typeface="Arial"/>
            </a:endParaRPr>
          </a:p>
          <a:p>
            <a:endParaRPr b="1" lang="en-IN" sz="1800" spc="-1" strike="noStrike" u="sng" cap="all">
              <a:ln>
                <a:solidFill>
                  <a:srgbClr val="ff0000"/>
                </a:solidFill>
              </a:ln>
              <a:solidFill>
                <a:srgbClr val="ffffff"/>
              </a:solidFill>
              <a:uFillTx/>
              <a:latin typeface="Arial"/>
            </a:endParaRPr>
          </a:p>
        </p:txBody>
      </p:sp>
      <p:sp>
        <p:nvSpPr>
          <p:cNvPr id="1542" name=""/>
          <p:cNvSpPr txBox="1"/>
          <p:nvPr/>
        </p:nvSpPr>
        <p:spPr>
          <a:xfrm>
            <a:off x="7020000" y="4029480"/>
            <a:ext cx="2700000" cy="1114200"/>
          </a:xfrm>
          <a:prstGeom prst="rect">
            <a:avLst/>
          </a:prstGeom>
          <a:noFill/>
          <a:ln w="0">
            <a:noFill/>
          </a:ln>
        </p:spPr>
        <p:txBody>
          <a:bodyPr lIns="90000" rIns="90000" tIns="45000" bIns="45000" anchor="t">
            <a:noAutofit/>
          </a:bodyPr>
          <a:p>
            <a:r>
              <a:rPr b="1" i="1" lang="en-IN" sz="1800" spc="-1" strike="noStrike">
                <a:solidFill>
                  <a:srgbClr val="999999"/>
                </a:solidFill>
                <a:latin typeface="Arial"/>
              </a:rPr>
              <a:t>Arjun Mahesh</a:t>
            </a:r>
            <a:endParaRPr b="1" i="1" lang="en-IN" sz="1800" spc="-1" strike="noStrike">
              <a:solidFill>
                <a:srgbClr val="999999"/>
              </a:solidFill>
              <a:latin typeface="Arial"/>
            </a:endParaRPr>
          </a:p>
          <a:p>
            <a:r>
              <a:rPr b="1" i="1" lang="en-IN" sz="1800" spc="-1" strike="noStrike">
                <a:solidFill>
                  <a:srgbClr val="999999"/>
                </a:solidFill>
                <a:latin typeface="Arial"/>
              </a:rPr>
              <a:t>Sanju Sandeep</a:t>
            </a:r>
            <a:endParaRPr b="1" i="1" lang="en-IN" sz="1800" spc="-1" strike="noStrike">
              <a:solidFill>
                <a:srgbClr val="999999"/>
              </a:solidFill>
              <a:latin typeface="Arial"/>
            </a:endParaRPr>
          </a:p>
          <a:p>
            <a:r>
              <a:rPr b="1" i="1" lang="en-IN" sz="1800" spc="-1" strike="noStrike">
                <a:solidFill>
                  <a:srgbClr val="999999"/>
                </a:solidFill>
                <a:latin typeface="Arial"/>
              </a:rPr>
              <a:t>Sethu Satheesh</a:t>
            </a:r>
            <a:endParaRPr b="1" i="1" lang="en-IN" sz="1800" spc="-1" strike="noStrike">
              <a:solidFill>
                <a:srgbClr val="999999"/>
              </a:solidFill>
              <a:latin typeface="Arial"/>
            </a:endParaRPr>
          </a:p>
          <a:p>
            <a:r>
              <a:rPr b="1" i="1" lang="en-IN" sz="1800" spc="-1" strike="noStrike">
                <a:solidFill>
                  <a:srgbClr val="999999"/>
                </a:solidFill>
                <a:latin typeface="Arial"/>
              </a:rPr>
              <a:t>Sourav S</a:t>
            </a:r>
            <a:endParaRPr b="1" i="1" lang="en-IN" sz="1800" spc="-1" strike="noStrike">
              <a:solidFill>
                <a:srgbClr val="999999"/>
              </a:solidFill>
              <a:latin typeface="Arial"/>
            </a:endParaRPr>
          </a:p>
        </p:txBody>
      </p:sp>
      <p:sp>
        <p:nvSpPr>
          <p:cNvPr id="1543" name=""/>
          <p:cNvSpPr txBox="1"/>
          <p:nvPr/>
        </p:nvSpPr>
        <p:spPr>
          <a:xfrm>
            <a:off x="180000" y="4320000"/>
            <a:ext cx="1440000" cy="346320"/>
          </a:xfrm>
          <a:prstGeom prst="rect">
            <a:avLst/>
          </a:prstGeom>
          <a:noFill/>
          <a:ln w="0">
            <a:noFill/>
          </a:ln>
        </p:spPr>
        <p:txBody>
          <a:bodyPr lIns="90000" rIns="90000" tIns="45000" bIns="45000" anchor="t">
            <a:noAutofit/>
          </a:bodyPr>
          <a:p>
            <a:r>
              <a:rPr b="1" lang="en-IN" sz="1800" spc="-1" strike="noStrike">
                <a:solidFill>
                  <a:srgbClr val="ffffff"/>
                </a:solidFill>
                <a:latin typeface="Arial"/>
              </a:rPr>
              <a:t>GUIDE : </a:t>
            </a:r>
            <a:endParaRPr b="1" lang="en-IN" sz="1800" spc="-1" strike="noStrike">
              <a:solidFill>
                <a:srgbClr val="ffffff"/>
              </a:solidFill>
              <a:latin typeface="Arial"/>
            </a:endParaRPr>
          </a:p>
        </p:txBody>
      </p:sp>
      <p:grpSp>
        <p:nvGrpSpPr>
          <p:cNvPr id="1544" name="Google Shape;10352;p81"/>
          <p:cNvGrpSpPr/>
          <p:nvPr/>
        </p:nvGrpSpPr>
        <p:grpSpPr>
          <a:xfrm>
            <a:off x="180000" y="1980000"/>
            <a:ext cx="1080000" cy="649440"/>
            <a:chOff x="180000" y="1980000"/>
            <a:chExt cx="1080000" cy="649440"/>
          </a:xfrm>
        </p:grpSpPr>
        <p:sp>
          <p:nvSpPr>
            <p:cNvPr id="1545" name="Google Shape;10353;p 1"/>
            <p:cNvSpPr/>
            <p:nvPr/>
          </p:nvSpPr>
          <p:spPr>
            <a:xfrm>
              <a:off x="180000" y="1980000"/>
              <a:ext cx="1080000" cy="649440"/>
            </a:xfrm>
            <a:custGeom>
              <a:avLst/>
              <a:gdLst>
                <a:gd name="textAreaLeft" fmla="*/ 0 w 1080000"/>
                <a:gd name="textAreaRight" fmla="*/ 1080360 w 1080000"/>
                <a:gd name="textAreaTop" fmla="*/ 0 h 649440"/>
                <a:gd name="textAreaBottom" fmla="*/ 649800 h 649440"/>
              </a:gdLst>
              <a:ahLst/>
              <a:rect l="textAreaLeft" t="textAreaTop" r="textAreaRight" b="textAreaBottom"/>
              <a:pathLst>
                <a:path w="12634" h="1002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ff3838"/>
            </a:solidFill>
            <a:ln w="0">
              <a:noFill/>
            </a:ln>
          </p:spPr>
          <p:style>
            <a:lnRef idx="0"/>
            <a:fillRef idx="0"/>
            <a:effectRef idx="0"/>
            <a:fontRef idx="minor"/>
          </p:style>
          <p:txBody>
            <a:bodyPr tIns="91440" bIns="91440" anchor="ctr">
              <a:noAutofit/>
            </a:bodyPr>
            <a:p>
              <a:endParaRPr b="0" lang="en-IN" sz="1400" spc="-1" strike="noStrike">
                <a:solidFill>
                  <a:srgbClr val="000000"/>
                </a:solidFill>
                <a:latin typeface="Arial"/>
              </a:endParaRPr>
            </a:p>
          </p:txBody>
        </p:sp>
        <p:sp>
          <p:nvSpPr>
            <p:cNvPr id="1546" name="Google Shape;10354;p 1"/>
            <p:cNvSpPr/>
            <p:nvPr/>
          </p:nvSpPr>
          <p:spPr>
            <a:xfrm>
              <a:off x="441000" y="2143080"/>
              <a:ext cx="500400" cy="269280"/>
            </a:xfrm>
            <a:custGeom>
              <a:avLst/>
              <a:gdLst>
                <a:gd name="textAreaLeft" fmla="*/ 0 w 500400"/>
                <a:gd name="textAreaRight" fmla="*/ 500760 w 500400"/>
                <a:gd name="textAreaTop" fmla="*/ 0 h 269280"/>
                <a:gd name="textAreaBottom" fmla="*/ 269640 h 269280"/>
              </a:gdLst>
              <a:ahLst/>
              <a:rect l="textAreaLeft" t="textAreaTop" r="textAreaRight" b="textAreaBottom"/>
              <a:pathLst>
                <a:path w="5861" h="4152">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ff3838"/>
            </a:solidFill>
            <a:ln w="0">
              <a:noFill/>
            </a:ln>
          </p:spPr>
          <p:style>
            <a:lnRef idx="0"/>
            <a:fillRef idx="0"/>
            <a:effectRef idx="0"/>
            <a:fontRef idx="minor"/>
          </p:style>
          <p:txBody>
            <a:bodyPr tIns="60120" bIns="60120" anchor="ctr">
              <a:noAutofit/>
            </a:bodyPr>
            <a:p>
              <a:endParaRPr b="0" lang="en-IN" sz="1400" spc="-1" strike="noStrike">
                <a:solidFill>
                  <a:srgbClr val="000000"/>
                </a:solidFill>
                <a:latin typeface="Arial"/>
              </a:endParaRPr>
            </a:p>
          </p:txBody>
        </p:sp>
      </p:grpSp>
      <p:grpSp>
        <p:nvGrpSpPr>
          <p:cNvPr id="1547" name="Google Shape;1007;p63"/>
          <p:cNvGrpSpPr/>
          <p:nvPr/>
        </p:nvGrpSpPr>
        <p:grpSpPr>
          <a:xfrm>
            <a:off x="2568960" y="2340000"/>
            <a:ext cx="2831040" cy="2235960"/>
            <a:chOff x="2568960" y="2340000"/>
            <a:chExt cx="2831040" cy="2235960"/>
          </a:xfrm>
        </p:grpSpPr>
        <p:sp>
          <p:nvSpPr>
            <p:cNvPr id="1548" name="Google Shape;1008;p 1"/>
            <p:cNvSpPr/>
            <p:nvPr/>
          </p:nvSpPr>
          <p:spPr>
            <a:xfrm>
              <a:off x="2643480" y="2441520"/>
              <a:ext cx="2683080" cy="1544400"/>
            </a:xfrm>
            <a:prstGeom prst="rect">
              <a:avLst/>
            </a:prstGeom>
            <a:solidFill>
              <a:schemeClr val="accent5"/>
            </a:solidFill>
            <a:ln w="0">
              <a:noFill/>
            </a:ln>
          </p:spPr>
          <p:style>
            <a:lnRef idx="0"/>
            <a:fillRef idx="0"/>
            <a:effectRef idx="0"/>
            <a:fontRef idx="minor"/>
          </p:style>
          <p:txBody>
            <a:bodyPr tIns="91440" bIns="91440" anchor="ctr">
              <a:noAutofit/>
            </a:bodyPr>
            <a:p>
              <a:endParaRPr b="0" lang="en-IN" sz="1400" spc="-1" strike="noStrike">
                <a:solidFill>
                  <a:srgbClr val="000000"/>
                </a:solidFill>
                <a:latin typeface="Arial"/>
              </a:endParaRPr>
            </a:p>
          </p:txBody>
        </p:sp>
        <p:sp>
          <p:nvSpPr>
            <p:cNvPr id="1549" name="Google Shape;1009;p 1"/>
            <p:cNvSpPr/>
            <p:nvPr/>
          </p:nvSpPr>
          <p:spPr>
            <a:xfrm>
              <a:off x="2568960" y="2340000"/>
              <a:ext cx="2831040" cy="2235960"/>
            </a:xfrm>
            <a:custGeom>
              <a:avLst/>
              <a:gdLst>
                <a:gd name="textAreaLeft" fmla="*/ 0 w 2831040"/>
                <a:gd name="textAreaRight" fmla="*/ 2831400 w 2831040"/>
                <a:gd name="textAreaTop" fmla="*/ 0 h 2235960"/>
                <a:gd name="textAreaBottom" fmla="*/ 2236320 h 2235960"/>
              </a:gdLst>
              <a:ahLst/>
              <a:rect l="textAreaLeft" t="textAreaTop" r="textAreaRight" b="textAreaBottom"/>
              <a:pathLst>
                <a:path w="131696" h="100673">
                  <a:moveTo>
                    <a:pt x="128192" y="0"/>
                  </a:moveTo>
                  <a:lnTo>
                    <a:pt x="3504" y="0"/>
                  </a:lnTo>
                  <a:lnTo>
                    <a:pt x="3504" y="0"/>
                  </a:lnTo>
                  <a:lnTo>
                    <a:pt x="2821" y="0"/>
                  </a:lnTo>
                  <a:lnTo>
                    <a:pt x="2137" y="257"/>
                  </a:lnTo>
                  <a:lnTo>
                    <a:pt x="1624" y="598"/>
                  </a:lnTo>
                  <a:lnTo>
                    <a:pt x="1026" y="1026"/>
                  </a:lnTo>
                  <a:lnTo>
                    <a:pt x="599" y="1538"/>
                  </a:lnTo>
                  <a:lnTo>
                    <a:pt x="342" y="2137"/>
                  </a:lnTo>
                  <a:lnTo>
                    <a:pt x="86" y="2735"/>
                  </a:lnTo>
                  <a:lnTo>
                    <a:pt x="0" y="3504"/>
                  </a:lnTo>
                  <a:lnTo>
                    <a:pt x="0" y="79991"/>
                  </a:lnTo>
                  <a:lnTo>
                    <a:pt x="0" y="79991"/>
                  </a:lnTo>
                  <a:lnTo>
                    <a:pt x="86" y="80675"/>
                  </a:lnTo>
                  <a:lnTo>
                    <a:pt x="342" y="81359"/>
                  </a:lnTo>
                  <a:lnTo>
                    <a:pt x="599" y="81957"/>
                  </a:lnTo>
                  <a:lnTo>
                    <a:pt x="1026" y="82470"/>
                  </a:lnTo>
                  <a:lnTo>
                    <a:pt x="1624" y="82897"/>
                  </a:lnTo>
                  <a:lnTo>
                    <a:pt x="2137" y="83239"/>
                  </a:lnTo>
                  <a:lnTo>
                    <a:pt x="2821" y="83410"/>
                  </a:lnTo>
                  <a:lnTo>
                    <a:pt x="3504" y="83495"/>
                  </a:lnTo>
                  <a:lnTo>
                    <a:pt x="52132" y="83495"/>
                  </a:lnTo>
                  <a:lnTo>
                    <a:pt x="51191" y="89990"/>
                  </a:lnTo>
                  <a:lnTo>
                    <a:pt x="51191" y="89990"/>
                  </a:lnTo>
                  <a:lnTo>
                    <a:pt x="50850" y="91272"/>
                  </a:lnTo>
                  <a:lnTo>
                    <a:pt x="50251" y="92640"/>
                  </a:lnTo>
                  <a:lnTo>
                    <a:pt x="49910" y="93238"/>
                  </a:lnTo>
                  <a:lnTo>
                    <a:pt x="49482" y="93836"/>
                  </a:lnTo>
                  <a:lnTo>
                    <a:pt x="49055" y="94349"/>
                  </a:lnTo>
                  <a:lnTo>
                    <a:pt x="48628" y="94862"/>
                  </a:lnTo>
                  <a:lnTo>
                    <a:pt x="43842" y="98024"/>
                  </a:lnTo>
                  <a:lnTo>
                    <a:pt x="43842" y="98024"/>
                  </a:lnTo>
                  <a:lnTo>
                    <a:pt x="43585" y="98280"/>
                  </a:lnTo>
                  <a:lnTo>
                    <a:pt x="43415" y="98536"/>
                  </a:lnTo>
                  <a:lnTo>
                    <a:pt x="43329" y="98878"/>
                  </a:lnTo>
                  <a:lnTo>
                    <a:pt x="43244" y="99220"/>
                  </a:lnTo>
                  <a:lnTo>
                    <a:pt x="43329" y="99562"/>
                  </a:lnTo>
                  <a:lnTo>
                    <a:pt x="43415" y="99818"/>
                  </a:lnTo>
                  <a:lnTo>
                    <a:pt x="43585" y="100160"/>
                  </a:lnTo>
                  <a:lnTo>
                    <a:pt x="43842" y="100417"/>
                  </a:lnTo>
                  <a:lnTo>
                    <a:pt x="43842" y="100417"/>
                  </a:lnTo>
                  <a:lnTo>
                    <a:pt x="44269" y="100588"/>
                  </a:lnTo>
                  <a:lnTo>
                    <a:pt x="44782" y="100673"/>
                  </a:lnTo>
                  <a:lnTo>
                    <a:pt x="65891" y="100673"/>
                  </a:lnTo>
                  <a:lnTo>
                    <a:pt x="86914" y="100673"/>
                  </a:lnTo>
                  <a:lnTo>
                    <a:pt x="86914" y="100673"/>
                  </a:lnTo>
                  <a:lnTo>
                    <a:pt x="87427" y="100588"/>
                  </a:lnTo>
                  <a:lnTo>
                    <a:pt x="87854" y="100417"/>
                  </a:lnTo>
                  <a:lnTo>
                    <a:pt x="87854" y="100417"/>
                  </a:lnTo>
                  <a:lnTo>
                    <a:pt x="88111" y="100160"/>
                  </a:lnTo>
                  <a:lnTo>
                    <a:pt x="88281" y="99818"/>
                  </a:lnTo>
                  <a:lnTo>
                    <a:pt x="88367" y="99562"/>
                  </a:lnTo>
                  <a:lnTo>
                    <a:pt x="88452" y="99220"/>
                  </a:lnTo>
                  <a:lnTo>
                    <a:pt x="88367" y="98878"/>
                  </a:lnTo>
                  <a:lnTo>
                    <a:pt x="88281" y="98536"/>
                  </a:lnTo>
                  <a:lnTo>
                    <a:pt x="88111" y="98280"/>
                  </a:lnTo>
                  <a:lnTo>
                    <a:pt x="87854" y="98024"/>
                  </a:lnTo>
                  <a:lnTo>
                    <a:pt x="83154" y="94862"/>
                  </a:lnTo>
                  <a:lnTo>
                    <a:pt x="83154" y="94862"/>
                  </a:lnTo>
                  <a:lnTo>
                    <a:pt x="83068" y="94862"/>
                  </a:lnTo>
                  <a:lnTo>
                    <a:pt x="83068" y="94862"/>
                  </a:lnTo>
                  <a:lnTo>
                    <a:pt x="82556" y="94349"/>
                  </a:lnTo>
                  <a:lnTo>
                    <a:pt x="82128" y="93836"/>
                  </a:lnTo>
                  <a:lnTo>
                    <a:pt x="81786" y="93238"/>
                  </a:lnTo>
                  <a:lnTo>
                    <a:pt x="81445" y="92640"/>
                  </a:lnTo>
                  <a:lnTo>
                    <a:pt x="80846" y="91272"/>
                  </a:lnTo>
                  <a:lnTo>
                    <a:pt x="80505" y="89990"/>
                  </a:lnTo>
                  <a:lnTo>
                    <a:pt x="79564" y="83495"/>
                  </a:lnTo>
                  <a:lnTo>
                    <a:pt x="128192" y="83495"/>
                  </a:lnTo>
                  <a:lnTo>
                    <a:pt x="128192" y="83495"/>
                  </a:lnTo>
                  <a:lnTo>
                    <a:pt x="128875" y="83410"/>
                  </a:lnTo>
                  <a:lnTo>
                    <a:pt x="129559" y="83239"/>
                  </a:lnTo>
                  <a:lnTo>
                    <a:pt x="130157" y="82897"/>
                  </a:lnTo>
                  <a:lnTo>
                    <a:pt x="130670" y="82470"/>
                  </a:lnTo>
                  <a:lnTo>
                    <a:pt x="131097" y="81957"/>
                  </a:lnTo>
                  <a:lnTo>
                    <a:pt x="131354" y="81359"/>
                  </a:lnTo>
                  <a:lnTo>
                    <a:pt x="131610" y="80675"/>
                  </a:lnTo>
                  <a:lnTo>
                    <a:pt x="131696" y="79991"/>
                  </a:lnTo>
                  <a:lnTo>
                    <a:pt x="131696" y="3504"/>
                  </a:lnTo>
                  <a:lnTo>
                    <a:pt x="131696" y="3504"/>
                  </a:lnTo>
                  <a:lnTo>
                    <a:pt x="131610" y="2735"/>
                  </a:lnTo>
                  <a:lnTo>
                    <a:pt x="131354" y="2137"/>
                  </a:lnTo>
                  <a:lnTo>
                    <a:pt x="131097" y="1538"/>
                  </a:lnTo>
                  <a:lnTo>
                    <a:pt x="130670" y="1026"/>
                  </a:lnTo>
                  <a:lnTo>
                    <a:pt x="130157" y="598"/>
                  </a:lnTo>
                  <a:lnTo>
                    <a:pt x="129559" y="257"/>
                  </a:lnTo>
                  <a:lnTo>
                    <a:pt x="128875" y="0"/>
                  </a:lnTo>
                  <a:lnTo>
                    <a:pt x="128192" y="0"/>
                  </a:lnTo>
                  <a:lnTo>
                    <a:pt x="128192" y="0"/>
                  </a:lnTo>
                  <a:close/>
                  <a:moveTo>
                    <a:pt x="65891" y="80932"/>
                  </a:moveTo>
                  <a:lnTo>
                    <a:pt x="65891" y="80932"/>
                  </a:lnTo>
                  <a:lnTo>
                    <a:pt x="65463" y="80846"/>
                  </a:lnTo>
                  <a:lnTo>
                    <a:pt x="65036" y="80761"/>
                  </a:lnTo>
                  <a:lnTo>
                    <a:pt x="64694" y="80504"/>
                  </a:lnTo>
                  <a:lnTo>
                    <a:pt x="64352" y="80248"/>
                  </a:lnTo>
                  <a:lnTo>
                    <a:pt x="64096" y="79991"/>
                  </a:lnTo>
                  <a:lnTo>
                    <a:pt x="63925" y="79650"/>
                  </a:lnTo>
                  <a:lnTo>
                    <a:pt x="63840" y="79222"/>
                  </a:lnTo>
                  <a:lnTo>
                    <a:pt x="63754" y="78795"/>
                  </a:lnTo>
                  <a:lnTo>
                    <a:pt x="63754" y="78795"/>
                  </a:lnTo>
                  <a:lnTo>
                    <a:pt x="63840" y="78368"/>
                  </a:lnTo>
                  <a:lnTo>
                    <a:pt x="63925" y="78026"/>
                  </a:lnTo>
                  <a:lnTo>
                    <a:pt x="64096" y="77599"/>
                  </a:lnTo>
                  <a:lnTo>
                    <a:pt x="64352" y="77342"/>
                  </a:lnTo>
                  <a:lnTo>
                    <a:pt x="64694" y="77086"/>
                  </a:lnTo>
                  <a:lnTo>
                    <a:pt x="65036" y="76915"/>
                  </a:lnTo>
                  <a:lnTo>
                    <a:pt x="65463" y="76744"/>
                  </a:lnTo>
                  <a:lnTo>
                    <a:pt x="65891" y="76744"/>
                  </a:lnTo>
                  <a:lnTo>
                    <a:pt x="65891" y="76744"/>
                  </a:lnTo>
                  <a:lnTo>
                    <a:pt x="66233" y="76744"/>
                  </a:lnTo>
                  <a:lnTo>
                    <a:pt x="66660" y="76915"/>
                  </a:lnTo>
                  <a:lnTo>
                    <a:pt x="67002" y="77086"/>
                  </a:lnTo>
                  <a:lnTo>
                    <a:pt x="67344" y="77342"/>
                  </a:lnTo>
                  <a:lnTo>
                    <a:pt x="67600" y="77599"/>
                  </a:lnTo>
                  <a:lnTo>
                    <a:pt x="67771" y="78026"/>
                  </a:lnTo>
                  <a:lnTo>
                    <a:pt x="67856" y="78368"/>
                  </a:lnTo>
                  <a:lnTo>
                    <a:pt x="67942" y="78795"/>
                  </a:lnTo>
                  <a:lnTo>
                    <a:pt x="67942" y="78795"/>
                  </a:lnTo>
                  <a:lnTo>
                    <a:pt x="67856" y="79222"/>
                  </a:lnTo>
                  <a:lnTo>
                    <a:pt x="67771" y="79650"/>
                  </a:lnTo>
                  <a:lnTo>
                    <a:pt x="67600" y="79991"/>
                  </a:lnTo>
                  <a:lnTo>
                    <a:pt x="67344" y="80248"/>
                  </a:lnTo>
                  <a:lnTo>
                    <a:pt x="67002" y="80504"/>
                  </a:lnTo>
                  <a:lnTo>
                    <a:pt x="66660" y="80761"/>
                  </a:lnTo>
                  <a:lnTo>
                    <a:pt x="66233" y="80846"/>
                  </a:lnTo>
                  <a:lnTo>
                    <a:pt x="65891" y="80932"/>
                  </a:lnTo>
                  <a:lnTo>
                    <a:pt x="65891" y="80932"/>
                  </a:lnTo>
                  <a:close/>
                  <a:moveTo>
                    <a:pt x="126568" y="74009"/>
                  </a:moveTo>
                  <a:lnTo>
                    <a:pt x="5128" y="74009"/>
                  </a:lnTo>
                  <a:lnTo>
                    <a:pt x="5128" y="4871"/>
                  </a:lnTo>
                  <a:lnTo>
                    <a:pt x="126568" y="4871"/>
                  </a:lnTo>
                  <a:lnTo>
                    <a:pt x="126568" y="74009"/>
                  </a:lnTo>
                  <a:close/>
                </a:path>
              </a:pathLst>
            </a:custGeom>
            <a:solidFill>
              <a:schemeClr val="accent5"/>
            </a:solidFill>
            <a:ln w="0">
              <a:noFill/>
            </a:ln>
          </p:spPr>
          <p:style>
            <a:lnRef idx="0"/>
            <a:fillRef idx="0"/>
            <a:effectRef idx="0"/>
            <a:fontRef idx="minor"/>
          </p:style>
          <p:txBody>
            <a:bodyPr tIns="91440" bIns="91440" anchor="ctr">
              <a:noAutofit/>
            </a:bodyPr>
            <a:p>
              <a:endParaRPr b="0" lang="en-IN" sz="1400" spc="-1" strike="noStrike">
                <a:solidFill>
                  <a:srgbClr val="000000"/>
                </a:solidFill>
                <a:latin typeface="Arial"/>
              </a:endParaRPr>
            </a:p>
          </p:txBody>
        </p:sp>
      </p:grpSp>
      <p:pic>
        <p:nvPicPr>
          <p:cNvPr id="1550" name="" descr=""/>
          <p:cNvPicPr/>
          <p:nvPr/>
        </p:nvPicPr>
        <p:blipFill>
          <a:blip r:embed="rId2"/>
          <a:stretch/>
        </p:blipFill>
        <p:spPr>
          <a:xfrm>
            <a:off x="2656080" y="2520000"/>
            <a:ext cx="2670480" cy="1440000"/>
          </a:xfrm>
          <a:prstGeom prst="rect">
            <a:avLst/>
          </a:prstGeom>
          <a:ln w="0">
            <a:noFill/>
          </a:ln>
        </p:spPr>
      </p:pic>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605" name="Google Shape;508;p46" descr=""/>
          <p:cNvPicPr/>
          <p:nvPr/>
        </p:nvPicPr>
        <p:blipFill>
          <a:blip r:embed="rId1"/>
          <a:stretch/>
        </p:blipFill>
        <p:spPr>
          <a:xfrm>
            <a:off x="7084800" y="3835440"/>
            <a:ext cx="790200" cy="732960"/>
          </a:xfrm>
          <a:prstGeom prst="rect">
            <a:avLst/>
          </a:prstGeom>
          <a:ln w="0">
            <a:noFill/>
          </a:ln>
        </p:spPr>
      </p:pic>
      <p:sp>
        <p:nvSpPr>
          <p:cNvPr id="1606" name=""/>
          <p:cNvSpPr txBox="1"/>
          <p:nvPr/>
        </p:nvSpPr>
        <p:spPr>
          <a:xfrm>
            <a:off x="1440000" y="900000"/>
            <a:ext cx="7740000" cy="4209120"/>
          </a:xfrm>
          <a:prstGeom prst="rect">
            <a:avLst/>
          </a:prstGeom>
          <a:noFill/>
          <a:ln w="0">
            <a:noFill/>
          </a:ln>
        </p:spPr>
        <p:txBody>
          <a:bodyPr lIns="90000" rIns="90000" tIns="45000" bIns="45000" anchor="t">
            <a:noAutofit/>
          </a:bodyPr>
          <a:p>
            <a:pPr>
              <a:lnSpc>
                <a:spcPct val="100000"/>
              </a:lnSpc>
            </a:pPr>
            <a:r>
              <a:rPr b="0" lang="en-IN" sz="1700" spc="-1" strike="noStrike">
                <a:solidFill>
                  <a:srgbClr val="999999"/>
                </a:solidFill>
                <a:latin typeface="Arial"/>
              </a:rPr>
              <a:t>● </a:t>
            </a:r>
            <a:r>
              <a:rPr b="0" lang="en-IN" sz="1700" spc="-1" strike="noStrike">
                <a:solidFill>
                  <a:srgbClr val="999999"/>
                </a:solidFill>
                <a:latin typeface="Arial"/>
              </a:rPr>
              <a:t>Support in emergencies : Red Stream offers some supports to the users in some emergency conditions like ambulance service and quick receiving of blood according to the donors we have.</a:t>
            </a:r>
            <a:endParaRPr b="0" lang="en-IN" sz="1700" spc="-1" strike="noStrike">
              <a:solidFill>
                <a:srgbClr val="000000"/>
              </a:solidFill>
              <a:latin typeface="Arial"/>
            </a:endParaRPr>
          </a:p>
          <a:p>
            <a:pPr>
              <a:lnSpc>
                <a:spcPct val="100000"/>
              </a:lnSpc>
            </a:pPr>
            <a:endParaRPr b="0" lang="en-IN" sz="1700" spc="-1" strike="noStrike">
              <a:solidFill>
                <a:srgbClr val="000000"/>
              </a:solidFill>
              <a:latin typeface="Arial"/>
            </a:endParaRPr>
          </a:p>
          <a:p>
            <a:pPr>
              <a:lnSpc>
                <a:spcPct val="100000"/>
              </a:lnSpc>
            </a:pPr>
            <a:r>
              <a:rPr b="0" lang="en-IN" sz="1700" spc="-1" strike="noStrike">
                <a:solidFill>
                  <a:srgbClr val="999999"/>
                </a:solidFill>
                <a:latin typeface="Arial"/>
              </a:rPr>
              <a:t>● </a:t>
            </a:r>
            <a:r>
              <a:rPr b="0" lang="en-IN" sz="1700" spc="-1" strike="noStrike">
                <a:solidFill>
                  <a:srgbClr val="999999"/>
                </a:solidFill>
                <a:latin typeface="Arial"/>
              </a:rPr>
              <a:t>Knowledge to users : The website also contains some useful informations and recommendations who are coming to the website like precautions in blood donations, requirements, things to keep in mind etc. It helps users coming to the website to understand about blood donation and its procedures correctly.</a:t>
            </a:r>
            <a:endParaRPr b="0" lang="en-IN" sz="1700" spc="-1" strike="noStrike">
              <a:solidFill>
                <a:srgbClr val="000000"/>
              </a:solidFill>
              <a:latin typeface="Arial"/>
            </a:endParaRPr>
          </a:p>
          <a:p>
            <a:pPr>
              <a:lnSpc>
                <a:spcPct val="100000"/>
              </a:lnSpc>
            </a:pPr>
            <a:endParaRPr b="0" lang="en-IN" sz="1700" spc="-1" strike="noStrike">
              <a:solidFill>
                <a:srgbClr val="000000"/>
              </a:solidFill>
              <a:latin typeface="Arial"/>
            </a:endParaRPr>
          </a:p>
          <a:p>
            <a:pPr>
              <a:lnSpc>
                <a:spcPct val="100000"/>
              </a:lnSpc>
            </a:pPr>
            <a:r>
              <a:rPr b="0" lang="en-IN" sz="1700" spc="-1" strike="noStrike">
                <a:solidFill>
                  <a:srgbClr val="999999"/>
                </a:solidFill>
                <a:latin typeface="Arial"/>
              </a:rPr>
              <a:t>● </a:t>
            </a:r>
            <a:r>
              <a:rPr b="0" lang="en-IN" sz="1700" spc="-1" strike="noStrike">
                <a:solidFill>
                  <a:srgbClr val="999999"/>
                </a:solidFill>
                <a:latin typeface="Arial"/>
              </a:rPr>
              <a:t>Reduce the rush: This service is helpful to an extend in order to reduce the rush generally </a:t>
            </a:r>
            <a:r>
              <a:rPr b="0" lang="en-IN" sz="1700" spc="-1" strike="noStrike">
                <a:solidFill>
                  <a:srgbClr val="999999"/>
                </a:solidFill>
                <a:latin typeface="Arial"/>
              </a:rPr>
              <a:t>occurring during the time of finding a donor normally, they runs here and there to find a donor and contacts everybody they have without any rest to get blood. This may can be reduced by this website as this acts as a centralized hub of many willing active donors with their contact.</a:t>
            </a:r>
            <a:endParaRPr b="0" lang="en-IN" sz="1700" spc="-1" strike="noStrike">
              <a:solidFill>
                <a:srgbClr val="000000"/>
              </a:solidFill>
              <a:latin typeface="Arial"/>
            </a:endParaRPr>
          </a:p>
          <a:p>
            <a:pPr>
              <a:lnSpc>
                <a:spcPct val="100000"/>
              </a:lnSpc>
            </a:pPr>
            <a:endParaRPr b="0" lang="en-IN" sz="1700" spc="-1" strike="noStrike">
              <a:solidFill>
                <a:srgbClr val="000000"/>
              </a:solidFill>
              <a:latin typeface="Arial"/>
            </a:endParaRPr>
          </a:p>
          <a:p>
            <a:pPr>
              <a:lnSpc>
                <a:spcPct val="100000"/>
              </a:lnSpc>
            </a:pPr>
            <a:r>
              <a:rPr b="0" lang="en-IN" sz="1700" spc="-1" strike="noStrike">
                <a:solidFill>
                  <a:srgbClr val="999999"/>
                </a:solidFill>
                <a:latin typeface="Arial"/>
              </a:rPr>
              <a:t>● </a:t>
            </a:r>
            <a:r>
              <a:rPr b="0" lang="en-IN" sz="1700" spc="-1" strike="noStrike">
                <a:solidFill>
                  <a:srgbClr val="999999"/>
                </a:solidFill>
                <a:latin typeface="Arial"/>
              </a:rPr>
              <a:t>Save time: This service will also save a huge amount of time of every one finding a donor manually</a:t>
            </a:r>
            <a:endParaRPr b="0" lang="en-IN" sz="1700" spc="-1" strike="noStrike">
              <a:solidFill>
                <a:srgbClr val="000000"/>
              </a:solidFill>
              <a:latin typeface="Arial"/>
            </a:endParaRPr>
          </a:p>
        </p:txBody>
      </p:sp>
      <p:grpSp>
        <p:nvGrpSpPr>
          <p:cNvPr id="1607" name="Google Shape;1356;p65"/>
          <p:cNvGrpSpPr/>
          <p:nvPr/>
        </p:nvGrpSpPr>
        <p:grpSpPr>
          <a:xfrm>
            <a:off x="180000" y="900000"/>
            <a:ext cx="1190520" cy="835200"/>
            <a:chOff x="180000" y="900000"/>
            <a:chExt cx="1190520" cy="835200"/>
          </a:xfrm>
        </p:grpSpPr>
        <p:sp>
          <p:nvSpPr>
            <p:cNvPr id="1608" name="Google Shape;1357;p 1"/>
            <p:cNvSpPr/>
            <p:nvPr/>
          </p:nvSpPr>
          <p:spPr>
            <a:xfrm>
              <a:off x="180000" y="900000"/>
              <a:ext cx="1190520" cy="804960"/>
            </a:xfrm>
            <a:custGeom>
              <a:avLst/>
              <a:gdLst>
                <a:gd name="textAreaLeft" fmla="*/ 0 w 1190520"/>
                <a:gd name="textAreaRight" fmla="*/ 1190880 w 1190520"/>
                <a:gd name="textAreaTop" fmla="*/ 0 h 804960"/>
                <a:gd name="textAreaBottom" fmla="*/ 805320 h 804960"/>
              </a:gdLst>
              <a:ahLst/>
              <a:rect l="textAreaLeft" t="textAreaTop" r="textAreaRight" b="textAreaBottom"/>
              <a:pathLst>
                <a:path w="13575" h="10456">
                  <a:moveTo>
                    <a:pt x="8097" y="358"/>
                  </a:moveTo>
                  <a:cubicBezTo>
                    <a:pt x="8383" y="358"/>
                    <a:pt x="8621" y="548"/>
                    <a:pt x="8716" y="810"/>
                  </a:cubicBezTo>
                  <a:lnTo>
                    <a:pt x="7430" y="810"/>
                  </a:lnTo>
                  <a:cubicBezTo>
                    <a:pt x="7549" y="572"/>
                    <a:pt x="7811" y="358"/>
                    <a:pt x="8097" y="358"/>
                  </a:cubicBezTo>
                  <a:close/>
                  <a:moveTo>
                    <a:pt x="9050" y="1215"/>
                  </a:moveTo>
                  <a:cubicBezTo>
                    <a:pt x="9073" y="1215"/>
                    <a:pt x="9097" y="1263"/>
                    <a:pt x="9097" y="1287"/>
                  </a:cubicBezTo>
                  <a:lnTo>
                    <a:pt x="9097" y="1525"/>
                  </a:lnTo>
                  <a:lnTo>
                    <a:pt x="7073" y="1525"/>
                  </a:lnTo>
                  <a:lnTo>
                    <a:pt x="7073" y="1287"/>
                  </a:lnTo>
                  <a:lnTo>
                    <a:pt x="7097" y="1287"/>
                  </a:lnTo>
                  <a:cubicBezTo>
                    <a:pt x="7097" y="1263"/>
                    <a:pt x="7144" y="1215"/>
                    <a:pt x="7168" y="1215"/>
                  </a:cubicBezTo>
                  <a:close/>
                  <a:moveTo>
                    <a:pt x="9240" y="2644"/>
                  </a:moveTo>
                  <a:lnTo>
                    <a:pt x="9240" y="5002"/>
                  </a:lnTo>
                  <a:lnTo>
                    <a:pt x="7406" y="5002"/>
                  </a:lnTo>
                  <a:lnTo>
                    <a:pt x="7406" y="2644"/>
                  </a:lnTo>
                  <a:close/>
                  <a:moveTo>
                    <a:pt x="11121" y="2644"/>
                  </a:moveTo>
                  <a:lnTo>
                    <a:pt x="11121" y="5002"/>
                  </a:lnTo>
                  <a:lnTo>
                    <a:pt x="10359" y="5002"/>
                  </a:lnTo>
                  <a:lnTo>
                    <a:pt x="10359" y="2644"/>
                  </a:lnTo>
                  <a:close/>
                  <a:moveTo>
                    <a:pt x="11121" y="5383"/>
                  </a:moveTo>
                  <a:lnTo>
                    <a:pt x="11121" y="5859"/>
                  </a:lnTo>
                  <a:lnTo>
                    <a:pt x="10359" y="5859"/>
                  </a:lnTo>
                  <a:lnTo>
                    <a:pt x="10359" y="5383"/>
                  </a:lnTo>
                  <a:close/>
                  <a:moveTo>
                    <a:pt x="9955" y="6264"/>
                  </a:moveTo>
                  <a:lnTo>
                    <a:pt x="9955" y="7717"/>
                  </a:lnTo>
                  <a:lnTo>
                    <a:pt x="7406" y="7717"/>
                  </a:lnTo>
                  <a:lnTo>
                    <a:pt x="7406" y="6264"/>
                  </a:lnTo>
                  <a:close/>
                  <a:moveTo>
                    <a:pt x="6978" y="6288"/>
                  </a:moveTo>
                  <a:lnTo>
                    <a:pt x="6978" y="7740"/>
                  </a:lnTo>
                  <a:lnTo>
                    <a:pt x="405" y="7740"/>
                  </a:lnTo>
                  <a:lnTo>
                    <a:pt x="405" y="6288"/>
                  </a:lnTo>
                  <a:close/>
                  <a:moveTo>
                    <a:pt x="11121" y="6288"/>
                  </a:moveTo>
                  <a:lnTo>
                    <a:pt x="11121" y="6693"/>
                  </a:lnTo>
                  <a:cubicBezTo>
                    <a:pt x="11121" y="6788"/>
                    <a:pt x="11169" y="6859"/>
                    <a:pt x="11241" y="6883"/>
                  </a:cubicBezTo>
                  <a:lnTo>
                    <a:pt x="13098" y="7502"/>
                  </a:lnTo>
                  <a:cubicBezTo>
                    <a:pt x="13122" y="7502"/>
                    <a:pt x="13146" y="7526"/>
                    <a:pt x="13146" y="7597"/>
                  </a:cubicBezTo>
                  <a:lnTo>
                    <a:pt x="13146" y="7740"/>
                  </a:lnTo>
                  <a:lnTo>
                    <a:pt x="10336" y="7740"/>
                  </a:lnTo>
                  <a:lnTo>
                    <a:pt x="10336" y="6288"/>
                  </a:lnTo>
                  <a:close/>
                  <a:moveTo>
                    <a:pt x="9955" y="8121"/>
                  </a:moveTo>
                  <a:lnTo>
                    <a:pt x="9955" y="8336"/>
                  </a:lnTo>
                  <a:cubicBezTo>
                    <a:pt x="9550" y="8431"/>
                    <a:pt x="9216" y="8741"/>
                    <a:pt x="9121" y="9169"/>
                  </a:cubicBezTo>
                  <a:lnTo>
                    <a:pt x="7406" y="9169"/>
                  </a:lnTo>
                  <a:lnTo>
                    <a:pt x="7406" y="8121"/>
                  </a:lnTo>
                  <a:close/>
                  <a:moveTo>
                    <a:pt x="13122" y="8169"/>
                  </a:moveTo>
                  <a:lnTo>
                    <a:pt x="13122" y="9145"/>
                  </a:lnTo>
                  <a:cubicBezTo>
                    <a:pt x="13146" y="9169"/>
                    <a:pt x="13122" y="9193"/>
                    <a:pt x="13050" y="9193"/>
                  </a:cubicBezTo>
                  <a:lnTo>
                    <a:pt x="11145" y="9193"/>
                  </a:lnTo>
                  <a:cubicBezTo>
                    <a:pt x="11074" y="8788"/>
                    <a:pt x="10740" y="8455"/>
                    <a:pt x="10312" y="8360"/>
                  </a:cubicBezTo>
                  <a:lnTo>
                    <a:pt x="10312" y="8169"/>
                  </a:lnTo>
                  <a:close/>
                  <a:moveTo>
                    <a:pt x="2334" y="8764"/>
                  </a:moveTo>
                  <a:cubicBezTo>
                    <a:pt x="2691" y="8764"/>
                    <a:pt x="3001" y="9050"/>
                    <a:pt x="3001" y="9407"/>
                  </a:cubicBezTo>
                  <a:cubicBezTo>
                    <a:pt x="3001" y="9765"/>
                    <a:pt x="2691" y="10074"/>
                    <a:pt x="2334" y="10074"/>
                  </a:cubicBezTo>
                  <a:cubicBezTo>
                    <a:pt x="1977" y="10074"/>
                    <a:pt x="1691" y="9765"/>
                    <a:pt x="1691" y="9407"/>
                  </a:cubicBezTo>
                  <a:cubicBezTo>
                    <a:pt x="1691" y="9050"/>
                    <a:pt x="1977" y="8764"/>
                    <a:pt x="2334" y="8764"/>
                  </a:cubicBezTo>
                  <a:close/>
                  <a:moveTo>
                    <a:pt x="10145" y="8764"/>
                  </a:moveTo>
                  <a:cubicBezTo>
                    <a:pt x="10502" y="8764"/>
                    <a:pt x="10788" y="9050"/>
                    <a:pt x="10788" y="9407"/>
                  </a:cubicBezTo>
                  <a:cubicBezTo>
                    <a:pt x="10788" y="9765"/>
                    <a:pt x="10502" y="10074"/>
                    <a:pt x="10145" y="10074"/>
                  </a:cubicBezTo>
                  <a:cubicBezTo>
                    <a:pt x="9788" y="10074"/>
                    <a:pt x="9478" y="9765"/>
                    <a:pt x="9478" y="9407"/>
                  </a:cubicBezTo>
                  <a:cubicBezTo>
                    <a:pt x="9478" y="9050"/>
                    <a:pt x="9788" y="8764"/>
                    <a:pt x="10145" y="8764"/>
                  </a:cubicBezTo>
                  <a:close/>
                  <a:moveTo>
                    <a:pt x="8121" y="1"/>
                  </a:moveTo>
                  <a:cubicBezTo>
                    <a:pt x="7621" y="1"/>
                    <a:pt x="7168" y="382"/>
                    <a:pt x="7073" y="882"/>
                  </a:cubicBezTo>
                  <a:cubicBezTo>
                    <a:pt x="6859" y="953"/>
                    <a:pt x="6716" y="1120"/>
                    <a:pt x="6716" y="1334"/>
                  </a:cubicBezTo>
                  <a:lnTo>
                    <a:pt x="6716" y="1572"/>
                  </a:lnTo>
                  <a:lnTo>
                    <a:pt x="5835" y="1572"/>
                  </a:lnTo>
                  <a:cubicBezTo>
                    <a:pt x="5716" y="1572"/>
                    <a:pt x="5620" y="1668"/>
                    <a:pt x="5620" y="1787"/>
                  </a:cubicBezTo>
                  <a:cubicBezTo>
                    <a:pt x="5620" y="1906"/>
                    <a:pt x="5716" y="2001"/>
                    <a:pt x="5835" y="2001"/>
                  </a:cubicBezTo>
                  <a:lnTo>
                    <a:pt x="11074" y="2001"/>
                  </a:lnTo>
                  <a:cubicBezTo>
                    <a:pt x="11121" y="2001"/>
                    <a:pt x="11145" y="2025"/>
                    <a:pt x="11145" y="2073"/>
                  </a:cubicBezTo>
                  <a:lnTo>
                    <a:pt x="11145" y="2287"/>
                  </a:lnTo>
                  <a:lnTo>
                    <a:pt x="10169" y="2287"/>
                  </a:lnTo>
                  <a:cubicBezTo>
                    <a:pt x="10050" y="2287"/>
                    <a:pt x="9955" y="2382"/>
                    <a:pt x="9955" y="2501"/>
                  </a:cubicBezTo>
                  <a:lnTo>
                    <a:pt x="9955" y="5930"/>
                  </a:lnTo>
                  <a:lnTo>
                    <a:pt x="7406" y="5930"/>
                  </a:lnTo>
                  <a:lnTo>
                    <a:pt x="7406" y="5454"/>
                  </a:lnTo>
                  <a:lnTo>
                    <a:pt x="9454" y="5454"/>
                  </a:lnTo>
                  <a:cubicBezTo>
                    <a:pt x="9574" y="5454"/>
                    <a:pt x="9669" y="5359"/>
                    <a:pt x="9669" y="5240"/>
                  </a:cubicBezTo>
                  <a:lnTo>
                    <a:pt x="9669" y="2501"/>
                  </a:lnTo>
                  <a:cubicBezTo>
                    <a:pt x="9669" y="2382"/>
                    <a:pt x="9574" y="2287"/>
                    <a:pt x="9454" y="2287"/>
                  </a:cubicBezTo>
                  <a:lnTo>
                    <a:pt x="7216" y="2287"/>
                  </a:lnTo>
                  <a:cubicBezTo>
                    <a:pt x="7097" y="2287"/>
                    <a:pt x="7025" y="2382"/>
                    <a:pt x="7025" y="2501"/>
                  </a:cubicBezTo>
                  <a:lnTo>
                    <a:pt x="7025" y="5930"/>
                  </a:lnTo>
                  <a:lnTo>
                    <a:pt x="405" y="5930"/>
                  </a:lnTo>
                  <a:lnTo>
                    <a:pt x="405" y="4216"/>
                  </a:lnTo>
                  <a:cubicBezTo>
                    <a:pt x="405" y="4097"/>
                    <a:pt x="310" y="4025"/>
                    <a:pt x="191" y="4025"/>
                  </a:cubicBezTo>
                  <a:cubicBezTo>
                    <a:pt x="72" y="4025"/>
                    <a:pt x="0" y="4097"/>
                    <a:pt x="0" y="4216"/>
                  </a:cubicBezTo>
                  <a:lnTo>
                    <a:pt x="0" y="9122"/>
                  </a:lnTo>
                  <a:cubicBezTo>
                    <a:pt x="0" y="9384"/>
                    <a:pt x="191" y="9598"/>
                    <a:pt x="476" y="9598"/>
                  </a:cubicBezTo>
                  <a:lnTo>
                    <a:pt x="1310" y="9598"/>
                  </a:lnTo>
                  <a:cubicBezTo>
                    <a:pt x="1381" y="10074"/>
                    <a:pt x="1810" y="10455"/>
                    <a:pt x="2310" y="10455"/>
                  </a:cubicBezTo>
                  <a:cubicBezTo>
                    <a:pt x="2810" y="10455"/>
                    <a:pt x="3239" y="10098"/>
                    <a:pt x="3334" y="9598"/>
                  </a:cubicBezTo>
                  <a:lnTo>
                    <a:pt x="4168" y="9598"/>
                  </a:lnTo>
                  <a:cubicBezTo>
                    <a:pt x="4287" y="9598"/>
                    <a:pt x="4358" y="9503"/>
                    <a:pt x="4358" y="9384"/>
                  </a:cubicBezTo>
                  <a:cubicBezTo>
                    <a:pt x="4358" y="9264"/>
                    <a:pt x="4287" y="9169"/>
                    <a:pt x="4168" y="9169"/>
                  </a:cubicBezTo>
                  <a:lnTo>
                    <a:pt x="3334" y="9169"/>
                  </a:lnTo>
                  <a:cubicBezTo>
                    <a:pt x="3239" y="8693"/>
                    <a:pt x="2810" y="8312"/>
                    <a:pt x="2310" y="8312"/>
                  </a:cubicBezTo>
                  <a:cubicBezTo>
                    <a:pt x="1810" y="8312"/>
                    <a:pt x="1381" y="8669"/>
                    <a:pt x="1310" y="9169"/>
                  </a:cubicBezTo>
                  <a:lnTo>
                    <a:pt x="476" y="9169"/>
                  </a:lnTo>
                  <a:cubicBezTo>
                    <a:pt x="405" y="9169"/>
                    <a:pt x="381" y="9145"/>
                    <a:pt x="381" y="9074"/>
                  </a:cubicBezTo>
                  <a:lnTo>
                    <a:pt x="381" y="8098"/>
                  </a:lnTo>
                  <a:lnTo>
                    <a:pt x="6954" y="8098"/>
                  </a:lnTo>
                  <a:lnTo>
                    <a:pt x="6954" y="9169"/>
                  </a:lnTo>
                  <a:lnTo>
                    <a:pt x="5049" y="9169"/>
                  </a:lnTo>
                  <a:cubicBezTo>
                    <a:pt x="4930" y="9169"/>
                    <a:pt x="4834" y="9264"/>
                    <a:pt x="4834" y="9384"/>
                  </a:cubicBezTo>
                  <a:cubicBezTo>
                    <a:pt x="4834" y="9503"/>
                    <a:pt x="4930" y="9598"/>
                    <a:pt x="5049" y="9598"/>
                  </a:cubicBezTo>
                  <a:lnTo>
                    <a:pt x="9097" y="9598"/>
                  </a:lnTo>
                  <a:cubicBezTo>
                    <a:pt x="9193" y="10074"/>
                    <a:pt x="9597" y="10455"/>
                    <a:pt x="10121" y="10455"/>
                  </a:cubicBezTo>
                  <a:cubicBezTo>
                    <a:pt x="10621" y="10455"/>
                    <a:pt x="11026" y="10098"/>
                    <a:pt x="11121" y="9598"/>
                  </a:cubicBezTo>
                  <a:lnTo>
                    <a:pt x="13027" y="9598"/>
                  </a:lnTo>
                  <a:cubicBezTo>
                    <a:pt x="13289" y="9598"/>
                    <a:pt x="13503" y="9384"/>
                    <a:pt x="13503" y="9122"/>
                  </a:cubicBezTo>
                  <a:lnTo>
                    <a:pt x="13503" y="7597"/>
                  </a:lnTo>
                  <a:cubicBezTo>
                    <a:pt x="13574" y="7383"/>
                    <a:pt x="13408" y="7216"/>
                    <a:pt x="13241" y="7145"/>
                  </a:cubicBezTo>
                  <a:lnTo>
                    <a:pt x="11550" y="6550"/>
                  </a:lnTo>
                  <a:lnTo>
                    <a:pt x="11550" y="2049"/>
                  </a:lnTo>
                  <a:cubicBezTo>
                    <a:pt x="11550" y="1787"/>
                    <a:pt x="11336" y="1572"/>
                    <a:pt x="11074" y="1572"/>
                  </a:cubicBezTo>
                  <a:lnTo>
                    <a:pt x="9526" y="1572"/>
                  </a:lnTo>
                  <a:lnTo>
                    <a:pt x="9526" y="1334"/>
                  </a:lnTo>
                  <a:cubicBezTo>
                    <a:pt x="9526" y="1120"/>
                    <a:pt x="9359" y="929"/>
                    <a:pt x="9169" y="882"/>
                  </a:cubicBezTo>
                  <a:cubicBezTo>
                    <a:pt x="9073" y="382"/>
                    <a:pt x="8621" y="1"/>
                    <a:pt x="8121" y="1"/>
                  </a:cubicBezTo>
                  <a:close/>
                </a:path>
              </a:pathLst>
            </a:custGeom>
            <a:solidFill>
              <a:schemeClr val="accent5"/>
            </a:solidFill>
            <a:ln w="0">
              <a:noFill/>
            </a:ln>
          </p:spPr>
          <p:style>
            <a:lnRef idx="0"/>
            <a:fillRef idx="0"/>
            <a:effectRef idx="0"/>
            <a:fontRef idx="minor"/>
          </p:style>
          <p:txBody>
            <a:bodyPr tIns="91440" bIns="91440" anchor="ctr">
              <a:noAutofit/>
            </a:bodyPr>
            <a:p>
              <a:endParaRPr b="0" lang="en-IN" sz="1400" spc="-1" strike="noStrike">
                <a:solidFill>
                  <a:srgbClr val="000000"/>
                </a:solidFill>
                <a:latin typeface="Arial"/>
              </a:endParaRPr>
            </a:p>
          </p:txBody>
        </p:sp>
        <p:sp>
          <p:nvSpPr>
            <p:cNvPr id="1609" name="Google Shape;1358;p 1"/>
            <p:cNvSpPr/>
            <p:nvPr/>
          </p:nvSpPr>
          <p:spPr>
            <a:xfrm>
              <a:off x="181800" y="1112400"/>
              <a:ext cx="446400" cy="147960"/>
            </a:xfrm>
            <a:custGeom>
              <a:avLst/>
              <a:gdLst>
                <a:gd name="textAreaLeft" fmla="*/ 0 w 446400"/>
                <a:gd name="textAreaRight" fmla="*/ 446760 w 446400"/>
                <a:gd name="textAreaTop" fmla="*/ 0 h 147960"/>
                <a:gd name="textAreaBottom" fmla="*/ 148320 h 147960"/>
              </a:gdLst>
              <a:ahLst/>
              <a:rect l="textAreaLeft" t="textAreaTop" r="textAreaRight" b="textAreaBottom"/>
              <a:pathLst>
                <a:path w="5098" h="1930">
                  <a:moveTo>
                    <a:pt x="477" y="1"/>
                  </a:moveTo>
                  <a:cubicBezTo>
                    <a:pt x="215" y="1"/>
                    <a:pt x="1" y="215"/>
                    <a:pt x="1" y="477"/>
                  </a:cubicBezTo>
                  <a:lnTo>
                    <a:pt x="1" y="1692"/>
                  </a:lnTo>
                  <a:cubicBezTo>
                    <a:pt x="1" y="1835"/>
                    <a:pt x="96" y="1930"/>
                    <a:pt x="168" y="1930"/>
                  </a:cubicBezTo>
                  <a:cubicBezTo>
                    <a:pt x="287" y="1930"/>
                    <a:pt x="382" y="1835"/>
                    <a:pt x="382" y="1715"/>
                  </a:cubicBezTo>
                  <a:lnTo>
                    <a:pt x="382" y="501"/>
                  </a:lnTo>
                  <a:cubicBezTo>
                    <a:pt x="382" y="453"/>
                    <a:pt x="406" y="406"/>
                    <a:pt x="477" y="406"/>
                  </a:cubicBezTo>
                  <a:lnTo>
                    <a:pt x="4883" y="406"/>
                  </a:lnTo>
                  <a:cubicBezTo>
                    <a:pt x="5002" y="406"/>
                    <a:pt x="5097" y="334"/>
                    <a:pt x="5097" y="215"/>
                  </a:cubicBezTo>
                  <a:cubicBezTo>
                    <a:pt x="5097" y="96"/>
                    <a:pt x="5002" y="1"/>
                    <a:pt x="4883" y="1"/>
                  </a:cubicBezTo>
                  <a:close/>
                </a:path>
              </a:pathLst>
            </a:custGeom>
            <a:solidFill>
              <a:schemeClr val="accent5"/>
            </a:solidFill>
            <a:ln w="0">
              <a:noFill/>
            </a:ln>
          </p:spPr>
          <p:style>
            <a:lnRef idx="0"/>
            <a:fillRef idx="0"/>
            <a:effectRef idx="0"/>
            <a:fontRef idx="minor"/>
          </p:style>
          <p:txBody>
            <a:bodyPr tIns="33480" bIns="33480" anchor="ctr">
              <a:noAutofit/>
            </a:bodyPr>
            <a:p>
              <a:endParaRPr b="0" lang="en-IN" sz="1400" spc="-1" strike="noStrike">
                <a:solidFill>
                  <a:srgbClr val="000000"/>
                </a:solidFill>
                <a:latin typeface="Arial"/>
              </a:endParaRPr>
            </a:p>
          </p:txBody>
        </p:sp>
        <p:sp>
          <p:nvSpPr>
            <p:cNvPr id="1610" name="Google Shape;1359;p 1"/>
            <p:cNvSpPr/>
            <p:nvPr/>
          </p:nvSpPr>
          <p:spPr>
            <a:xfrm>
              <a:off x="367560" y="1703160"/>
              <a:ext cx="34560" cy="32040"/>
            </a:xfrm>
            <a:custGeom>
              <a:avLst/>
              <a:gdLst>
                <a:gd name="textAreaLeft" fmla="*/ 0 w 34560"/>
                <a:gd name="textAreaRight" fmla="*/ 34920 w 34560"/>
                <a:gd name="textAreaTop" fmla="*/ 0 h 32040"/>
                <a:gd name="textAreaBottom" fmla="*/ 32400 h 32040"/>
              </a:gdLst>
              <a:ahLst/>
              <a:rect l="textAreaLeft" t="textAreaTop" r="textAreaRight" b="textAreaBottom"/>
              <a:pathLst>
                <a:path w="406" h="429">
                  <a:moveTo>
                    <a:pt x="191" y="0"/>
                  </a:moveTo>
                  <a:cubicBezTo>
                    <a:pt x="72" y="0"/>
                    <a:pt x="0" y="95"/>
                    <a:pt x="0" y="214"/>
                  </a:cubicBezTo>
                  <a:cubicBezTo>
                    <a:pt x="0" y="333"/>
                    <a:pt x="72" y="429"/>
                    <a:pt x="191" y="429"/>
                  </a:cubicBezTo>
                  <a:cubicBezTo>
                    <a:pt x="310" y="429"/>
                    <a:pt x="405" y="333"/>
                    <a:pt x="405" y="214"/>
                  </a:cubicBezTo>
                  <a:cubicBezTo>
                    <a:pt x="405" y="95"/>
                    <a:pt x="310" y="0"/>
                    <a:pt x="191" y="0"/>
                  </a:cubicBezTo>
                  <a:close/>
                </a:path>
              </a:pathLst>
            </a:custGeom>
            <a:solidFill>
              <a:schemeClr val="accent5"/>
            </a:solidFill>
            <a:ln w="0">
              <a:noFill/>
            </a:ln>
          </p:spPr>
          <p:style>
            <a:lnRef idx="0"/>
            <a:fillRef idx="0"/>
            <a:effectRef idx="0"/>
            <a:fontRef idx="minor"/>
          </p:style>
          <p:txBody>
            <a:bodyPr tIns="7560" bIns="7560" anchor="ctr">
              <a:noAutofit/>
            </a:bodyPr>
            <a:p>
              <a:endParaRPr b="0" lang="en-IN" sz="1400" spc="-1" strike="noStrike">
                <a:solidFill>
                  <a:srgbClr val="000000"/>
                </a:solidFill>
                <a:latin typeface="Arial"/>
              </a:endParaRPr>
            </a:p>
          </p:txBody>
        </p:sp>
        <p:sp>
          <p:nvSpPr>
            <p:cNvPr id="1611" name="Google Shape;1360;p 1"/>
            <p:cNvSpPr/>
            <p:nvPr/>
          </p:nvSpPr>
          <p:spPr>
            <a:xfrm>
              <a:off x="1051560" y="1703160"/>
              <a:ext cx="36360" cy="32040"/>
            </a:xfrm>
            <a:custGeom>
              <a:avLst/>
              <a:gdLst>
                <a:gd name="textAreaLeft" fmla="*/ 0 w 36360"/>
                <a:gd name="textAreaRight" fmla="*/ 36720 w 36360"/>
                <a:gd name="textAreaTop" fmla="*/ 0 h 32040"/>
                <a:gd name="textAreaBottom" fmla="*/ 32400 h 32040"/>
              </a:gdLst>
              <a:ahLst/>
              <a:rect l="textAreaLeft" t="textAreaTop" r="textAreaRight" b="textAreaBottom"/>
              <a:pathLst>
                <a:path w="430" h="429">
                  <a:moveTo>
                    <a:pt x="215" y="0"/>
                  </a:moveTo>
                  <a:cubicBezTo>
                    <a:pt x="96" y="0"/>
                    <a:pt x="1" y="95"/>
                    <a:pt x="1" y="214"/>
                  </a:cubicBezTo>
                  <a:cubicBezTo>
                    <a:pt x="1" y="333"/>
                    <a:pt x="96" y="429"/>
                    <a:pt x="215" y="429"/>
                  </a:cubicBezTo>
                  <a:cubicBezTo>
                    <a:pt x="334" y="429"/>
                    <a:pt x="406" y="333"/>
                    <a:pt x="406" y="214"/>
                  </a:cubicBezTo>
                  <a:cubicBezTo>
                    <a:pt x="429" y="95"/>
                    <a:pt x="334" y="0"/>
                    <a:pt x="215" y="0"/>
                  </a:cubicBezTo>
                  <a:close/>
                </a:path>
              </a:pathLst>
            </a:custGeom>
            <a:solidFill>
              <a:schemeClr val="accent5"/>
            </a:solidFill>
            <a:ln w="0">
              <a:noFill/>
            </a:ln>
          </p:spPr>
          <p:style>
            <a:lnRef idx="0"/>
            <a:fillRef idx="0"/>
            <a:effectRef idx="0"/>
            <a:fontRef idx="minor"/>
          </p:style>
          <p:txBody>
            <a:bodyPr tIns="7560" bIns="7560" anchor="ctr">
              <a:noAutofit/>
            </a:bodyPr>
            <a:p>
              <a:endParaRPr b="0" lang="en-IN" sz="1400" spc="-1" strike="noStrike">
                <a:solidFill>
                  <a:srgbClr val="000000"/>
                </a:solidFill>
                <a:latin typeface="Arial"/>
              </a:endParaRPr>
            </a:p>
          </p:txBody>
        </p:sp>
        <p:sp>
          <p:nvSpPr>
            <p:cNvPr id="1612" name="Google Shape;1361;p 1"/>
            <p:cNvSpPr/>
            <p:nvPr/>
          </p:nvSpPr>
          <p:spPr>
            <a:xfrm>
              <a:off x="373680" y="1198800"/>
              <a:ext cx="197640" cy="177840"/>
            </a:xfrm>
            <a:custGeom>
              <a:avLst/>
              <a:gdLst>
                <a:gd name="textAreaLeft" fmla="*/ 0 w 197640"/>
                <a:gd name="textAreaRight" fmla="*/ 198000 w 197640"/>
                <a:gd name="textAreaTop" fmla="*/ 0 h 177840"/>
                <a:gd name="textAreaBottom" fmla="*/ 178200 h 177840"/>
              </a:gdLst>
              <a:ahLst/>
              <a:rect l="textAreaLeft" t="textAreaTop" r="textAreaRight" b="textAreaBottom"/>
              <a:pathLst>
                <a:path w="2264" h="2311">
                  <a:moveTo>
                    <a:pt x="1311" y="357"/>
                  </a:moveTo>
                  <a:lnTo>
                    <a:pt x="1311" y="762"/>
                  </a:lnTo>
                  <a:cubicBezTo>
                    <a:pt x="1311" y="881"/>
                    <a:pt x="1406" y="953"/>
                    <a:pt x="1525" y="953"/>
                  </a:cubicBezTo>
                  <a:lnTo>
                    <a:pt x="1906" y="953"/>
                  </a:lnTo>
                  <a:lnTo>
                    <a:pt x="1906" y="1310"/>
                  </a:lnTo>
                  <a:lnTo>
                    <a:pt x="1525" y="1310"/>
                  </a:lnTo>
                  <a:cubicBezTo>
                    <a:pt x="1406" y="1310"/>
                    <a:pt x="1311" y="1405"/>
                    <a:pt x="1311" y="1524"/>
                  </a:cubicBezTo>
                  <a:lnTo>
                    <a:pt x="1311" y="1905"/>
                  </a:lnTo>
                  <a:lnTo>
                    <a:pt x="1001" y="1905"/>
                  </a:lnTo>
                  <a:lnTo>
                    <a:pt x="1001" y="1524"/>
                  </a:lnTo>
                  <a:cubicBezTo>
                    <a:pt x="1001" y="1405"/>
                    <a:pt x="906" y="1310"/>
                    <a:pt x="787" y="1310"/>
                  </a:cubicBezTo>
                  <a:lnTo>
                    <a:pt x="406" y="1310"/>
                  </a:lnTo>
                  <a:lnTo>
                    <a:pt x="406" y="953"/>
                  </a:lnTo>
                  <a:lnTo>
                    <a:pt x="787" y="953"/>
                  </a:lnTo>
                  <a:cubicBezTo>
                    <a:pt x="906" y="953"/>
                    <a:pt x="1001" y="881"/>
                    <a:pt x="1001" y="762"/>
                  </a:cubicBezTo>
                  <a:lnTo>
                    <a:pt x="1001" y="357"/>
                  </a:lnTo>
                  <a:close/>
                  <a:moveTo>
                    <a:pt x="930" y="0"/>
                  </a:moveTo>
                  <a:cubicBezTo>
                    <a:pt x="715" y="0"/>
                    <a:pt x="572" y="191"/>
                    <a:pt x="572" y="357"/>
                  </a:cubicBezTo>
                  <a:lnTo>
                    <a:pt x="572" y="572"/>
                  </a:lnTo>
                  <a:lnTo>
                    <a:pt x="358" y="572"/>
                  </a:lnTo>
                  <a:cubicBezTo>
                    <a:pt x="168" y="572"/>
                    <a:pt x="1" y="762"/>
                    <a:pt x="1" y="929"/>
                  </a:cubicBezTo>
                  <a:lnTo>
                    <a:pt x="1" y="1358"/>
                  </a:lnTo>
                  <a:cubicBezTo>
                    <a:pt x="1" y="1548"/>
                    <a:pt x="168" y="1715"/>
                    <a:pt x="358" y="1715"/>
                  </a:cubicBezTo>
                  <a:lnTo>
                    <a:pt x="572" y="1715"/>
                  </a:lnTo>
                  <a:lnTo>
                    <a:pt x="572" y="1905"/>
                  </a:lnTo>
                  <a:cubicBezTo>
                    <a:pt x="572" y="2120"/>
                    <a:pt x="763" y="2310"/>
                    <a:pt x="930" y="2310"/>
                  </a:cubicBezTo>
                  <a:lnTo>
                    <a:pt x="1358" y="2310"/>
                  </a:lnTo>
                  <a:cubicBezTo>
                    <a:pt x="1549" y="2310"/>
                    <a:pt x="1715" y="2120"/>
                    <a:pt x="1715" y="1953"/>
                  </a:cubicBezTo>
                  <a:lnTo>
                    <a:pt x="1715" y="1715"/>
                  </a:lnTo>
                  <a:lnTo>
                    <a:pt x="1906" y="1715"/>
                  </a:lnTo>
                  <a:cubicBezTo>
                    <a:pt x="2120" y="1715"/>
                    <a:pt x="2263" y="1524"/>
                    <a:pt x="2263" y="1358"/>
                  </a:cubicBezTo>
                  <a:lnTo>
                    <a:pt x="2263" y="929"/>
                  </a:lnTo>
                  <a:cubicBezTo>
                    <a:pt x="2263" y="715"/>
                    <a:pt x="2120" y="572"/>
                    <a:pt x="1906" y="572"/>
                  </a:cubicBezTo>
                  <a:lnTo>
                    <a:pt x="1715" y="572"/>
                  </a:lnTo>
                  <a:lnTo>
                    <a:pt x="1715" y="357"/>
                  </a:lnTo>
                  <a:cubicBezTo>
                    <a:pt x="1715" y="167"/>
                    <a:pt x="1549" y="0"/>
                    <a:pt x="1358" y="0"/>
                  </a:cubicBezTo>
                  <a:close/>
                </a:path>
              </a:pathLst>
            </a:custGeom>
            <a:solidFill>
              <a:schemeClr val="accent5"/>
            </a:solidFill>
            <a:ln w="0">
              <a:noFill/>
            </a:ln>
          </p:spPr>
          <p:style>
            <a:lnRef idx="0"/>
            <a:fillRef idx="0"/>
            <a:effectRef idx="0"/>
            <a:fontRef idx="minor"/>
          </p:style>
          <p:txBody>
            <a:bodyPr tIns="40320" bIns="40320" anchor="ctr">
              <a:noAutofit/>
            </a:bodyPr>
            <a:p>
              <a:endParaRPr b="0" lang="en-IN" sz="1400" spc="-1" strike="noStrike">
                <a:solidFill>
                  <a:srgbClr val="000000"/>
                </a:solidFill>
                <a:latin typeface="Arial"/>
              </a:endParaRPr>
            </a:p>
          </p:txBody>
        </p:sp>
        <p:sp>
          <p:nvSpPr>
            <p:cNvPr id="1613" name="Google Shape;1362;p 1"/>
            <p:cNvSpPr/>
            <p:nvPr/>
          </p:nvSpPr>
          <p:spPr>
            <a:xfrm>
              <a:off x="871200" y="900000"/>
              <a:ext cx="34920" cy="55800"/>
            </a:xfrm>
            <a:custGeom>
              <a:avLst/>
              <a:gdLst>
                <a:gd name="textAreaLeft" fmla="*/ 0 w 34920"/>
                <a:gd name="textAreaRight" fmla="*/ 35280 w 34920"/>
                <a:gd name="textAreaTop" fmla="*/ 0 h 55800"/>
                <a:gd name="textAreaBottom" fmla="*/ 56160 h 55800"/>
              </a:gdLst>
              <a:ahLst/>
              <a:rect l="textAreaLeft" t="textAreaTop" r="textAreaRight" b="textAreaBottom"/>
              <a:pathLst>
                <a:path w="406" h="739">
                  <a:moveTo>
                    <a:pt x="215" y="0"/>
                  </a:moveTo>
                  <a:cubicBezTo>
                    <a:pt x="96" y="0"/>
                    <a:pt x="1" y="72"/>
                    <a:pt x="1" y="191"/>
                  </a:cubicBezTo>
                  <a:lnTo>
                    <a:pt x="1" y="524"/>
                  </a:lnTo>
                  <a:cubicBezTo>
                    <a:pt x="25" y="643"/>
                    <a:pt x="120" y="739"/>
                    <a:pt x="215" y="739"/>
                  </a:cubicBezTo>
                  <a:cubicBezTo>
                    <a:pt x="334" y="739"/>
                    <a:pt x="406" y="643"/>
                    <a:pt x="406" y="524"/>
                  </a:cubicBezTo>
                  <a:lnTo>
                    <a:pt x="406" y="191"/>
                  </a:lnTo>
                  <a:cubicBezTo>
                    <a:pt x="406" y="72"/>
                    <a:pt x="334" y="0"/>
                    <a:pt x="215" y="0"/>
                  </a:cubicBezTo>
                  <a:close/>
                </a:path>
              </a:pathLst>
            </a:custGeom>
            <a:solidFill>
              <a:schemeClr val="accent5"/>
            </a:solidFill>
            <a:ln w="0">
              <a:noFill/>
            </a:ln>
          </p:spPr>
          <p:style>
            <a:lnRef idx="0"/>
            <a:fillRef idx="0"/>
            <a:effectRef idx="0"/>
            <a:fontRef idx="minor"/>
          </p:style>
          <p:txBody>
            <a:bodyPr tIns="12960" bIns="12960" anchor="ctr">
              <a:noAutofit/>
            </a:bodyPr>
            <a:p>
              <a:endParaRPr b="0" lang="en-IN" sz="1400" spc="-1" strike="noStrike">
                <a:solidFill>
                  <a:srgbClr val="000000"/>
                </a:solidFill>
                <a:latin typeface="Arial"/>
              </a:endParaRPr>
            </a:p>
          </p:txBody>
        </p:sp>
        <p:sp>
          <p:nvSpPr>
            <p:cNvPr id="1614" name="Google Shape;1363;p 1"/>
            <p:cNvSpPr/>
            <p:nvPr/>
          </p:nvSpPr>
          <p:spPr>
            <a:xfrm>
              <a:off x="792000" y="913680"/>
              <a:ext cx="49320" cy="51120"/>
            </a:xfrm>
            <a:custGeom>
              <a:avLst/>
              <a:gdLst>
                <a:gd name="textAreaLeft" fmla="*/ 0 w 49320"/>
                <a:gd name="textAreaRight" fmla="*/ 49680 w 49320"/>
                <a:gd name="textAreaTop" fmla="*/ 0 h 51120"/>
                <a:gd name="textAreaBottom" fmla="*/ 51480 h 51120"/>
              </a:gdLst>
              <a:ahLst/>
              <a:rect l="textAreaLeft" t="textAreaTop" r="textAreaRight" b="textAreaBottom"/>
              <a:pathLst>
                <a:path w="573" h="676">
                  <a:moveTo>
                    <a:pt x="190" y="0"/>
                  </a:moveTo>
                  <a:cubicBezTo>
                    <a:pt x="166" y="0"/>
                    <a:pt x="142" y="3"/>
                    <a:pt x="120" y="9"/>
                  </a:cubicBezTo>
                  <a:cubicBezTo>
                    <a:pt x="48" y="80"/>
                    <a:pt x="1" y="199"/>
                    <a:pt x="48" y="295"/>
                  </a:cubicBezTo>
                  <a:lnTo>
                    <a:pt x="191" y="580"/>
                  </a:lnTo>
                  <a:cubicBezTo>
                    <a:pt x="215" y="652"/>
                    <a:pt x="287" y="676"/>
                    <a:pt x="358" y="676"/>
                  </a:cubicBezTo>
                  <a:cubicBezTo>
                    <a:pt x="382" y="676"/>
                    <a:pt x="429" y="676"/>
                    <a:pt x="453" y="652"/>
                  </a:cubicBezTo>
                  <a:cubicBezTo>
                    <a:pt x="548" y="580"/>
                    <a:pt x="572" y="461"/>
                    <a:pt x="548" y="366"/>
                  </a:cubicBezTo>
                  <a:lnTo>
                    <a:pt x="406" y="104"/>
                  </a:lnTo>
                  <a:cubicBezTo>
                    <a:pt x="351" y="31"/>
                    <a:pt x="269" y="0"/>
                    <a:pt x="190" y="0"/>
                  </a:cubicBezTo>
                  <a:close/>
                </a:path>
              </a:pathLst>
            </a:custGeom>
            <a:solidFill>
              <a:schemeClr val="accent5"/>
            </a:solidFill>
            <a:ln w="0">
              <a:noFill/>
            </a:ln>
          </p:spPr>
          <p:style>
            <a:lnRef idx="0"/>
            <a:fillRef idx="0"/>
            <a:effectRef idx="0"/>
            <a:fontRef idx="minor"/>
          </p:style>
          <p:txBody>
            <a:bodyPr tIns="11880" bIns="11880" anchor="ctr">
              <a:noAutofit/>
            </a:bodyPr>
            <a:p>
              <a:endParaRPr b="0" lang="en-IN" sz="1400" spc="-1" strike="noStrike">
                <a:solidFill>
                  <a:srgbClr val="000000"/>
                </a:solidFill>
                <a:latin typeface="Arial"/>
              </a:endParaRPr>
            </a:p>
          </p:txBody>
        </p:sp>
        <p:sp>
          <p:nvSpPr>
            <p:cNvPr id="1615" name="Google Shape;1364;p 1"/>
            <p:cNvSpPr/>
            <p:nvPr/>
          </p:nvSpPr>
          <p:spPr>
            <a:xfrm>
              <a:off x="936360" y="917640"/>
              <a:ext cx="51480" cy="49320"/>
            </a:xfrm>
            <a:custGeom>
              <a:avLst/>
              <a:gdLst>
                <a:gd name="textAreaLeft" fmla="*/ 0 w 51480"/>
                <a:gd name="textAreaRight" fmla="*/ 51840 w 51480"/>
                <a:gd name="textAreaTop" fmla="*/ 0 h 49320"/>
                <a:gd name="textAreaBottom" fmla="*/ 49680 h 49320"/>
              </a:gdLst>
              <a:ahLst/>
              <a:rect l="textAreaLeft" t="textAreaTop" r="textAreaRight" b="textAreaBottom"/>
              <a:pathLst>
                <a:path w="597" h="656">
                  <a:moveTo>
                    <a:pt x="373" y="1"/>
                  </a:moveTo>
                  <a:cubicBezTo>
                    <a:pt x="308" y="1"/>
                    <a:pt x="246" y="37"/>
                    <a:pt x="215" y="84"/>
                  </a:cubicBezTo>
                  <a:lnTo>
                    <a:pt x="72" y="370"/>
                  </a:lnTo>
                  <a:cubicBezTo>
                    <a:pt x="1" y="441"/>
                    <a:pt x="25" y="560"/>
                    <a:pt x="120" y="632"/>
                  </a:cubicBezTo>
                  <a:cubicBezTo>
                    <a:pt x="144" y="655"/>
                    <a:pt x="191" y="655"/>
                    <a:pt x="215" y="655"/>
                  </a:cubicBezTo>
                  <a:cubicBezTo>
                    <a:pt x="263" y="655"/>
                    <a:pt x="358" y="632"/>
                    <a:pt x="382" y="560"/>
                  </a:cubicBezTo>
                  <a:lnTo>
                    <a:pt x="549" y="298"/>
                  </a:lnTo>
                  <a:cubicBezTo>
                    <a:pt x="596" y="203"/>
                    <a:pt x="573" y="84"/>
                    <a:pt x="477" y="36"/>
                  </a:cubicBezTo>
                  <a:cubicBezTo>
                    <a:pt x="444" y="11"/>
                    <a:pt x="408" y="1"/>
                    <a:pt x="373" y="1"/>
                  </a:cubicBezTo>
                  <a:close/>
                </a:path>
              </a:pathLst>
            </a:custGeom>
            <a:solidFill>
              <a:schemeClr val="accent5"/>
            </a:solidFill>
            <a:ln w="0">
              <a:noFill/>
            </a:ln>
          </p:spPr>
          <p:style>
            <a:lnRef idx="0"/>
            <a:fillRef idx="0"/>
            <a:effectRef idx="0"/>
            <a:fontRef idx="minor"/>
          </p:style>
          <p:txBody>
            <a:bodyPr tIns="11520" bIns="11520" anchor="ctr">
              <a:noAutofit/>
            </a:bodyPr>
            <a:p>
              <a:endParaRPr b="0" lang="en-IN" sz="1400" spc="-1" strike="noStrike">
                <a:solidFill>
                  <a:srgbClr val="000000"/>
                </a:solidFill>
                <a:latin typeface="Arial"/>
              </a:endParaRPr>
            </a:p>
          </p:txBody>
        </p:sp>
        <p:sp>
          <p:nvSpPr>
            <p:cNvPr id="1616" name="Google Shape;1365;p 1"/>
            <p:cNvSpPr/>
            <p:nvPr/>
          </p:nvSpPr>
          <p:spPr>
            <a:xfrm>
              <a:off x="268920" y="1497960"/>
              <a:ext cx="78480" cy="30240"/>
            </a:xfrm>
            <a:custGeom>
              <a:avLst/>
              <a:gdLst>
                <a:gd name="textAreaLeft" fmla="*/ 0 w 78480"/>
                <a:gd name="textAreaRight" fmla="*/ 78840 w 78480"/>
                <a:gd name="textAreaTop" fmla="*/ 0 h 30240"/>
                <a:gd name="textAreaBottom" fmla="*/ 30600 h 30240"/>
              </a:gdLst>
              <a:ahLst/>
              <a:rect l="textAreaLeft" t="textAreaTop" r="textAreaRight" b="textAreaBottom"/>
              <a:pathLst>
                <a:path w="906" h="406">
                  <a:moveTo>
                    <a:pt x="214" y="1"/>
                  </a:moveTo>
                  <a:cubicBezTo>
                    <a:pt x="95" y="1"/>
                    <a:pt x="0" y="96"/>
                    <a:pt x="0" y="215"/>
                  </a:cubicBezTo>
                  <a:cubicBezTo>
                    <a:pt x="0" y="334"/>
                    <a:pt x="95" y="406"/>
                    <a:pt x="214" y="406"/>
                  </a:cubicBezTo>
                  <a:lnTo>
                    <a:pt x="691" y="406"/>
                  </a:lnTo>
                  <a:cubicBezTo>
                    <a:pt x="810" y="406"/>
                    <a:pt x="905" y="334"/>
                    <a:pt x="905" y="215"/>
                  </a:cubicBezTo>
                  <a:cubicBezTo>
                    <a:pt x="905" y="96"/>
                    <a:pt x="810" y="1"/>
                    <a:pt x="691" y="1"/>
                  </a:cubicBezTo>
                  <a:close/>
                </a:path>
              </a:pathLst>
            </a:custGeom>
            <a:solidFill>
              <a:schemeClr val="accent5"/>
            </a:solidFill>
            <a:ln w="0">
              <a:noFill/>
            </a:ln>
          </p:spPr>
          <p:style>
            <a:lnRef idx="0"/>
            <a:fillRef idx="0"/>
            <a:effectRef idx="0"/>
            <a:fontRef idx="minor"/>
          </p:style>
          <p:txBody>
            <a:bodyPr tIns="7200" bIns="7200" anchor="ctr">
              <a:noAutofit/>
            </a:bodyPr>
            <a:p>
              <a:endParaRPr b="0" lang="en-IN" sz="1400" spc="-1" strike="noStrike">
                <a:solidFill>
                  <a:srgbClr val="000000"/>
                </a:solidFill>
                <a:latin typeface="Arial"/>
              </a:endParaRPr>
            </a:p>
          </p:txBody>
        </p:sp>
        <p:sp>
          <p:nvSpPr>
            <p:cNvPr id="1617" name="Google Shape;1366;p 1"/>
            <p:cNvSpPr/>
            <p:nvPr/>
          </p:nvSpPr>
          <p:spPr>
            <a:xfrm>
              <a:off x="268920" y="1541880"/>
              <a:ext cx="323640" cy="30600"/>
            </a:xfrm>
            <a:custGeom>
              <a:avLst/>
              <a:gdLst>
                <a:gd name="textAreaLeft" fmla="*/ 0 w 323640"/>
                <a:gd name="textAreaRight" fmla="*/ 324000 w 323640"/>
                <a:gd name="textAreaTop" fmla="*/ 0 h 30600"/>
                <a:gd name="textAreaBottom" fmla="*/ 30960 h 30600"/>
              </a:gdLst>
              <a:ahLst/>
              <a:rect l="textAreaLeft" t="textAreaTop" r="textAreaRight" b="textAreaBottom"/>
              <a:pathLst>
                <a:path w="3692" h="406">
                  <a:moveTo>
                    <a:pt x="214" y="0"/>
                  </a:moveTo>
                  <a:cubicBezTo>
                    <a:pt x="95" y="0"/>
                    <a:pt x="0" y="72"/>
                    <a:pt x="0" y="191"/>
                  </a:cubicBezTo>
                  <a:cubicBezTo>
                    <a:pt x="0" y="310"/>
                    <a:pt x="95" y="405"/>
                    <a:pt x="214" y="405"/>
                  </a:cubicBezTo>
                  <a:lnTo>
                    <a:pt x="3501" y="405"/>
                  </a:lnTo>
                  <a:cubicBezTo>
                    <a:pt x="3620" y="405"/>
                    <a:pt x="3691" y="310"/>
                    <a:pt x="3691" y="191"/>
                  </a:cubicBezTo>
                  <a:cubicBezTo>
                    <a:pt x="3691" y="72"/>
                    <a:pt x="3620" y="0"/>
                    <a:pt x="3501" y="0"/>
                  </a:cubicBezTo>
                  <a:close/>
                </a:path>
              </a:pathLst>
            </a:custGeom>
            <a:solidFill>
              <a:schemeClr val="accent5"/>
            </a:solidFill>
            <a:ln w="0">
              <a:noFill/>
            </a:ln>
          </p:spPr>
          <p:style>
            <a:lnRef idx="0"/>
            <a:fillRef idx="0"/>
            <a:effectRef idx="0"/>
            <a:fontRef idx="minor"/>
          </p:style>
          <p:txBody>
            <a:bodyPr tIns="7200" bIns="7200" anchor="ctr">
              <a:noAutofit/>
            </a:bodyPr>
            <a:p>
              <a:endParaRPr b="0" lang="en-IN" sz="1400" spc="-1" strike="noStrike">
                <a:solidFill>
                  <a:srgbClr val="000000"/>
                </a:solidFill>
                <a:latin typeface="Arial"/>
              </a:endParaRPr>
            </a:p>
          </p:txBody>
        </p:sp>
      </p:gr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18" name="Google Shape;525;p47"/>
          <p:cNvSpPr/>
          <p:nvPr/>
        </p:nvSpPr>
        <p:spPr>
          <a:xfrm>
            <a:off x="6881400" y="3264120"/>
            <a:ext cx="1285560" cy="527400"/>
          </a:xfrm>
          <a:prstGeom prst="rect">
            <a:avLst/>
          </a:prstGeom>
          <a:noFill/>
          <a:ln w="0">
            <a:noFill/>
          </a:ln>
        </p:spPr>
        <p:style>
          <a:lnRef idx="0"/>
          <a:fillRef idx="0"/>
          <a:effectRef idx="0"/>
          <a:fontRef idx="minor"/>
        </p:style>
        <p:txBody>
          <a:bodyPr tIns="91440" bIns="91440" anchor="t">
            <a:noAutofit/>
          </a:bodyPr>
          <a:p>
            <a:pPr algn="ctr">
              <a:lnSpc>
                <a:spcPct val="100000"/>
              </a:lnSpc>
              <a:tabLst>
                <a:tab algn="l" pos="0"/>
              </a:tabLst>
            </a:pPr>
            <a:endParaRPr b="0" lang="en-IN" sz="1400" spc="-1" strike="noStrike">
              <a:solidFill>
                <a:srgbClr val="000000"/>
              </a:solidFill>
              <a:latin typeface="Arial"/>
            </a:endParaRPr>
          </a:p>
        </p:txBody>
      </p:sp>
      <p:sp>
        <p:nvSpPr>
          <p:cNvPr id="1619" name=""/>
          <p:cNvSpPr txBox="1"/>
          <p:nvPr/>
        </p:nvSpPr>
        <p:spPr>
          <a:xfrm>
            <a:off x="720000" y="1158120"/>
            <a:ext cx="8280000" cy="3161880"/>
          </a:xfrm>
          <a:prstGeom prst="rect">
            <a:avLst/>
          </a:prstGeom>
          <a:noFill/>
          <a:ln w="0">
            <a:noFill/>
          </a:ln>
        </p:spPr>
        <p:txBody>
          <a:bodyPr lIns="90000" rIns="90000" tIns="45000" bIns="45000" anchor="t">
            <a:noAutofit/>
          </a:bodyPr>
          <a:p>
            <a:pPr algn="just">
              <a:lnSpc>
                <a:spcPct val="100000"/>
              </a:lnSpc>
              <a:tabLst>
                <a:tab algn="l" pos="0"/>
              </a:tabLst>
            </a:pPr>
            <a:r>
              <a:rPr b="0" lang="en-IN" sz="1800" spc="-1" strike="noStrike">
                <a:solidFill>
                  <a:srgbClr val="999999"/>
                </a:solidFill>
                <a:latin typeface="Arial"/>
              </a:rPr>
              <a:t>In conclusion, the Red Stream website is a user-friendly and efficient platform that connects blood donors and recipients in an effort to streamline the process of blood donation. It offers a central database of registered donors and allows recipients to search for potential matches, thereby increasing the availability of blood in emergency situations. Additionally, the website allows for pre-booking and scheduling of blood donation appointments and provides 24x7 service and support. However, there are also some potential limitations to the website, such as limited coverage and dependence on the availability of blood donors. Overall, the Red Stream website is a commendable effort by a group of dedicated polytechnic college students to build a community of blood donors and recipients, and it has the potential to save lives by making the process of blood donation simpler and more accessible.</a:t>
            </a:r>
            <a:endParaRPr b="0" lang="en-IN" sz="1800" spc="-1" strike="noStrike">
              <a:solidFill>
                <a:srgbClr val="999999"/>
              </a:solidFill>
              <a:latin typeface="Arial"/>
            </a:endParaRPr>
          </a:p>
        </p:txBody>
      </p:sp>
      <p:sp>
        <p:nvSpPr>
          <p:cNvPr id="1620" name=""/>
          <p:cNvSpPr txBox="1"/>
          <p:nvPr/>
        </p:nvSpPr>
        <p:spPr>
          <a:xfrm>
            <a:off x="1800000" y="360000"/>
            <a:ext cx="3329280" cy="734400"/>
          </a:xfrm>
          <a:prstGeom prst="rect">
            <a:avLst/>
          </a:prstGeom>
          <a:noFill/>
          <a:ln w="0">
            <a:noFill/>
          </a:ln>
        </p:spPr>
        <p:txBody>
          <a:bodyPr lIns="90000" rIns="90000" tIns="45000" bIns="45000" anchor="t">
            <a:noAutofit/>
          </a:bodyPr>
          <a:p>
            <a:r>
              <a:rPr b="1" lang="en" sz="3000" spc="-1" strike="noStrike">
                <a:solidFill>
                  <a:schemeClr val="accent5"/>
                </a:solidFill>
                <a:latin typeface="Krona One"/>
                <a:ea typeface="Krona One"/>
              </a:rPr>
              <a:t>CONCLUTION</a:t>
            </a:r>
            <a:endParaRPr b="0" lang="en-IN" sz="3000" spc="-1" strike="noStrike">
              <a:solidFill>
                <a:srgbClr val="000000"/>
              </a:solidFill>
              <a:latin typeface="Arial"/>
            </a:endParaRPr>
          </a:p>
        </p:txBody>
      </p:sp>
      <p:sp>
        <p:nvSpPr>
          <p:cNvPr id="1621" name="Google Shape;424;p 5"/>
          <p:cNvSpPr/>
          <p:nvPr/>
        </p:nvSpPr>
        <p:spPr>
          <a:xfrm rot="18900000">
            <a:off x="1059120" y="353160"/>
            <a:ext cx="613800" cy="613800"/>
          </a:xfrm>
          <a:prstGeom prst="teardrop">
            <a:avLst>
              <a:gd name="adj" fmla="val 100000"/>
            </a:avLst>
          </a:prstGeom>
          <a:solidFill>
            <a:schemeClr val="accent5"/>
          </a:solidFill>
          <a:ln w="0">
            <a:noFill/>
          </a:ln>
        </p:spPr>
        <p:style>
          <a:lnRef idx="0"/>
          <a:fillRef idx="0"/>
          <a:effectRef idx="0"/>
          <a:fontRef idx="minor"/>
        </p:style>
        <p:txBody>
          <a:bodyPr tIns="91440" bIns="91440" anchor="ctr">
            <a:noAutofit/>
          </a:bodyPr>
          <a:p>
            <a:endParaRPr b="0" lang="en-IN" sz="1400" spc="-1" strike="noStrike">
              <a:solidFill>
                <a:srgbClr val="000000"/>
              </a:solidFill>
              <a:latin typeface="Arial"/>
            </a:endParaRPr>
          </a:p>
        </p:txBody>
      </p:sp>
      <p:sp>
        <p:nvSpPr>
          <p:cNvPr id="1622" name=""/>
          <p:cNvSpPr txBox="1"/>
          <p:nvPr/>
        </p:nvSpPr>
        <p:spPr>
          <a:xfrm>
            <a:off x="1188000" y="504000"/>
            <a:ext cx="360000" cy="346320"/>
          </a:xfrm>
          <a:prstGeom prst="rect">
            <a:avLst/>
          </a:prstGeom>
          <a:noFill/>
          <a:ln w="0">
            <a:noFill/>
          </a:ln>
        </p:spPr>
        <p:txBody>
          <a:bodyPr lIns="90000" rIns="90000" tIns="45000" bIns="45000" anchor="t">
            <a:noAutofit/>
          </a:bodyPr>
          <a:p>
            <a:r>
              <a:rPr b="0" lang="en-IN" sz="1800" spc="-1" strike="noStrike">
                <a:solidFill>
                  <a:srgbClr val="000000"/>
                </a:solidFill>
                <a:latin typeface="Arial"/>
              </a:rPr>
              <a:t>6</a:t>
            </a:r>
            <a:endParaRPr b="0" lang="en-IN"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23" name="PlaceHolder 1"/>
          <p:cNvSpPr>
            <a:spLocks noGrp="1"/>
          </p:cNvSpPr>
          <p:nvPr>
            <p:ph type="title"/>
          </p:nvPr>
        </p:nvSpPr>
        <p:spPr>
          <a:xfrm>
            <a:off x="2700000" y="360000"/>
            <a:ext cx="3420000" cy="572400"/>
          </a:xfrm>
          <a:prstGeom prst="rect">
            <a:avLst/>
          </a:prstGeom>
          <a:noFill/>
          <a:ln w="0">
            <a:noFill/>
          </a:ln>
        </p:spPr>
        <p:txBody>
          <a:bodyPr tIns="91440" bIns="91440" anchor="ctr">
            <a:noAutofit/>
          </a:bodyPr>
          <a:p>
            <a:pPr indent="0" algn="ctr">
              <a:lnSpc>
                <a:spcPct val="100000"/>
              </a:lnSpc>
              <a:buNone/>
              <a:tabLst>
                <a:tab algn="l" pos="0"/>
              </a:tabLst>
            </a:pPr>
            <a:r>
              <a:rPr b="1" lang="en" sz="3000" spc="-1" strike="noStrike">
                <a:solidFill>
                  <a:schemeClr val="accent5"/>
                </a:solidFill>
                <a:latin typeface="Krona One"/>
                <a:ea typeface="Krona One"/>
              </a:rPr>
              <a:t>REFERENCES</a:t>
            </a:r>
            <a:endParaRPr b="0" lang="en-IN" sz="3000" spc="-1" strike="noStrike">
              <a:solidFill>
                <a:srgbClr val="000000"/>
              </a:solidFill>
              <a:latin typeface="Arial"/>
            </a:endParaRPr>
          </a:p>
        </p:txBody>
      </p:sp>
      <p:sp>
        <p:nvSpPr>
          <p:cNvPr id="1624" name="Google Shape;424;p 6"/>
          <p:cNvSpPr/>
          <p:nvPr/>
        </p:nvSpPr>
        <p:spPr>
          <a:xfrm rot="18900000">
            <a:off x="2287080" y="338760"/>
            <a:ext cx="613800" cy="613800"/>
          </a:xfrm>
          <a:prstGeom prst="teardrop">
            <a:avLst>
              <a:gd name="adj" fmla="val 100000"/>
            </a:avLst>
          </a:prstGeom>
          <a:solidFill>
            <a:schemeClr val="accent5"/>
          </a:solidFill>
          <a:ln w="0">
            <a:noFill/>
          </a:ln>
        </p:spPr>
        <p:style>
          <a:lnRef idx="0"/>
          <a:fillRef idx="0"/>
          <a:effectRef idx="0"/>
          <a:fontRef idx="minor"/>
        </p:style>
        <p:txBody>
          <a:bodyPr tIns="91440" bIns="91440" anchor="ctr">
            <a:noAutofit/>
          </a:bodyPr>
          <a:p>
            <a:endParaRPr b="0" lang="en-IN" sz="1400" spc="-1" strike="noStrike">
              <a:solidFill>
                <a:srgbClr val="000000"/>
              </a:solidFill>
              <a:latin typeface="Arial"/>
            </a:endParaRPr>
          </a:p>
        </p:txBody>
      </p:sp>
      <p:sp>
        <p:nvSpPr>
          <p:cNvPr id="1625" name=""/>
          <p:cNvSpPr txBox="1"/>
          <p:nvPr/>
        </p:nvSpPr>
        <p:spPr>
          <a:xfrm>
            <a:off x="2412000" y="504000"/>
            <a:ext cx="360000" cy="346320"/>
          </a:xfrm>
          <a:prstGeom prst="rect">
            <a:avLst/>
          </a:prstGeom>
          <a:noFill/>
          <a:ln w="0">
            <a:noFill/>
          </a:ln>
        </p:spPr>
        <p:txBody>
          <a:bodyPr lIns="90000" rIns="90000" tIns="45000" bIns="45000" anchor="t">
            <a:noAutofit/>
          </a:bodyPr>
          <a:p>
            <a:r>
              <a:rPr b="0" lang="en-IN" sz="1800" spc="-1" strike="noStrike">
                <a:solidFill>
                  <a:srgbClr val="000000"/>
                </a:solidFill>
                <a:latin typeface="Arial"/>
              </a:rPr>
              <a:t>7</a:t>
            </a:r>
            <a:endParaRPr b="0" lang="en-IN" sz="1800" spc="-1" strike="noStrike">
              <a:solidFill>
                <a:srgbClr val="000000"/>
              </a:solidFill>
              <a:latin typeface="Arial"/>
            </a:endParaRPr>
          </a:p>
        </p:txBody>
      </p:sp>
      <p:sp>
        <p:nvSpPr>
          <p:cNvPr id="1626" name=""/>
          <p:cNvSpPr txBox="1"/>
          <p:nvPr/>
        </p:nvSpPr>
        <p:spPr>
          <a:xfrm>
            <a:off x="540000" y="1260000"/>
            <a:ext cx="8460000" cy="3929760"/>
          </a:xfrm>
          <a:prstGeom prst="rect">
            <a:avLst/>
          </a:prstGeom>
          <a:noFill/>
          <a:ln w="0">
            <a:noFill/>
          </a:ln>
        </p:spPr>
        <p:txBody>
          <a:bodyPr lIns="90000" rIns="90000" tIns="45000" bIns="45000" anchor="t">
            <a:noAutofit/>
          </a:bodyPr>
          <a:p>
            <a:r>
              <a:rPr b="0" lang="en-IN" sz="1800" spc="-1" strike="noStrike">
                <a:solidFill>
                  <a:srgbClr val="999999"/>
                </a:solidFill>
                <a:latin typeface="Arial"/>
              </a:rPr>
              <a:t>Websites:</a:t>
            </a:r>
            <a:endParaRPr b="0" lang="en-IN" sz="1800" spc="-1" strike="noStrike">
              <a:solidFill>
                <a:srgbClr val="000000"/>
              </a:solidFill>
              <a:latin typeface="Arial"/>
            </a:endParaRPr>
          </a:p>
          <a:p>
            <a:r>
              <a:rPr b="0" lang="en-IN" sz="1800" spc="-1" strike="noStrike">
                <a:solidFill>
                  <a:srgbClr val="999999"/>
                </a:solidFill>
                <a:latin typeface="Arial"/>
              </a:rPr>
              <a:t>• </a:t>
            </a:r>
            <a:r>
              <a:rPr b="0" lang="en-IN" sz="1800" spc="-1" strike="noStrike">
                <a:solidFill>
                  <a:srgbClr val="999999"/>
                </a:solidFill>
                <a:latin typeface="Arial"/>
              </a:rPr>
              <a:t>World Health Organization (WHO)</a:t>
            </a:r>
            <a:endParaRPr b="0" lang="en-IN" sz="1800" spc="-1" strike="noStrike">
              <a:solidFill>
                <a:srgbClr val="000000"/>
              </a:solidFill>
              <a:latin typeface="Arial"/>
            </a:endParaRPr>
          </a:p>
          <a:p>
            <a:r>
              <a:rPr b="0" lang="en-IN" sz="1800" spc="-1" strike="noStrike">
                <a:solidFill>
                  <a:srgbClr val="999999"/>
                </a:solidFill>
                <a:latin typeface="Arial"/>
              </a:rPr>
              <a:t>(https://www.who.int/)</a:t>
            </a:r>
            <a:endParaRPr b="0" lang="en-IN" sz="1800" spc="-1" strike="noStrike">
              <a:solidFill>
                <a:srgbClr val="000000"/>
              </a:solidFill>
              <a:latin typeface="Arial"/>
            </a:endParaRPr>
          </a:p>
          <a:p>
            <a:endParaRPr b="0" lang="en-IN" sz="1800" spc="-1" strike="noStrike">
              <a:solidFill>
                <a:srgbClr val="000000"/>
              </a:solidFill>
              <a:latin typeface="Arial"/>
            </a:endParaRPr>
          </a:p>
          <a:p>
            <a:pPr>
              <a:lnSpc>
                <a:spcPct val="100000"/>
              </a:lnSpc>
            </a:pPr>
            <a:r>
              <a:rPr b="0" lang="en-IN" sz="1800" spc="-1" strike="noStrike">
                <a:solidFill>
                  <a:srgbClr val="999999"/>
                </a:solidFill>
                <a:latin typeface="Arial"/>
                <a:ea typeface="Microsoft YaHei"/>
              </a:rPr>
              <a:t>• </a:t>
            </a:r>
            <a:r>
              <a:rPr b="0" lang="en-IN" sz="1800" spc="-1" strike="noStrike">
                <a:solidFill>
                  <a:srgbClr val="999999"/>
                </a:solidFill>
                <a:latin typeface="Arial"/>
                <a:ea typeface="Microsoft YaHei"/>
              </a:rPr>
              <a:t>National Blood Transfusion Council(NBTC) </a:t>
            </a:r>
            <a:endParaRPr b="0" lang="en-IN" sz="1800" spc="-1" strike="noStrike">
              <a:solidFill>
                <a:srgbClr val="000000"/>
              </a:solidFill>
              <a:latin typeface="Arial"/>
            </a:endParaRPr>
          </a:p>
          <a:p>
            <a:pPr>
              <a:lnSpc>
                <a:spcPct val="100000"/>
              </a:lnSpc>
            </a:pPr>
            <a:r>
              <a:rPr b="0" lang="en-IN" sz="1800" spc="-1" strike="noStrike">
                <a:solidFill>
                  <a:srgbClr val="999999"/>
                </a:solidFill>
                <a:latin typeface="Arial"/>
                <a:ea typeface="Microsoft YaHei"/>
              </a:rPr>
              <a:t>(http://nbtc.naco.gov.in/)</a:t>
            </a:r>
            <a:endParaRPr b="0" lang="en-IN" sz="1800" spc="-1" strike="noStrike">
              <a:solidFill>
                <a:srgbClr val="000000"/>
              </a:solidFill>
              <a:latin typeface="Arial"/>
            </a:endParaRPr>
          </a:p>
          <a:p>
            <a:pPr>
              <a:lnSpc>
                <a:spcPct val="100000"/>
              </a:lnSpc>
            </a:pPr>
            <a:endParaRPr b="0" lang="en-IN" sz="1800" spc="-1" strike="noStrike">
              <a:solidFill>
                <a:srgbClr val="000000"/>
              </a:solidFill>
              <a:latin typeface="Arial"/>
            </a:endParaRPr>
          </a:p>
          <a:p>
            <a:r>
              <a:rPr b="0" lang="en-IN" sz="1800" spc="-1" strike="noStrike">
                <a:solidFill>
                  <a:srgbClr val="999999"/>
                </a:solidFill>
                <a:latin typeface="Arial"/>
              </a:rPr>
              <a:t>• </a:t>
            </a:r>
            <a:r>
              <a:rPr b="0" lang="en-IN" sz="1800" spc="-1" strike="noStrike">
                <a:solidFill>
                  <a:srgbClr val="999999"/>
                </a:solidFill>
                <a:latin typeface="Arial"/>
              </a:rPr>
              <a:t>Red Cross Blood Donation</a:t>
            </a:r>
            <a:endParaRPr b="0" lang="en-IN" sz="1800" spc="-1" strike="noStrike">
              <a:solidFill>
                <a:srgbClr val="000000"/>
              </a:solidFill>
              <a:latin typeface="Arial"/>
            </a:endParaRPr>
          </a:p>
          <a:p>
            <a:r>
              <a:rPr b="0" lang="en-IN" sz="1800" spc="-1" strike="noStrike">
                <a:solidFill>
                  <a:srgbClr val="999999"/>
                </a:solidFill>
                <a:latin typeface="Arial"/>
              </a:rPr>
              <a:t>(https://redcrossblood.org/)</a:t>
            </a:r>
            <a:endParaRPr b="0" lang="en-IN" sz="1800" spc="-1" strike="noStrike">
              <a:solidFill>
                <a:srgbClr val="000000"/>
              </a:solidFill>
              <a:latin typeface="Arial"/>
            </a:endParaRPr>
          </a:p>
          <a:p>
            <a:endParaRPr b="0" lang="en-IN" sz="1800" spc="-1" strike="noStrike">
              <a:solidFill>
                <a:srgbClr val="000000"/>
              </a:solidFill>
              <a:latin typeface="Arial"/>
            </a:endParaRPr>
          </a:p>
          <a:p>
            <a:r>
              <a:rPr b="0" lang="en-IN" sz="1800" spc="-1" strike="noStrike">
                <a:solidFill>
                  <a:srgbClr val="999999"/>
                </a:solidFill>
                <a:latin typeface="Arial"/>
              </a:rPr>
              <a:t>Books:</a:t>
            </a:r>
            <a:endParaRPr b="0" lang="en-IN" sz="1800" spc="-1" strike="noStrike">
              <a:solidFill>
                <a:srgbClr val="000000"/>
              </a:solidFill>
              <a:latin typeface="Arial"/>
            </a:endParaRPr>
          </a:p>
          <a:p>
            <a:r>
              <a:rPr b="0" lang="en-IN" sz="1800" spc="-1" strike="noStrike">
                <a:solidFill>
                  <a:srgbClr val="999999"/>
                </a:solidFill>
                <a:latin typeface="Arial"/>
              </a:rPr>
              <a:t>• </a:t>
            </a:r>
            <a:r>
              <a:rPr b="0" lang="en-IN" sz="1800" spc="-1" strike="noStrike">
                <a:solidFill>
                  <a:srgbClr val="999999"/>
                </a:solidFill>
                <a:latin typeface="Arial"/>
              </a:rPr>
              <a:t>The Gift Relationship: From Human Blood to Social Policy" by Richard M. Titmuss</a:t>
            </a:r>
            <a:endParaRPr b="0" lang="en-IN" sz="1800" spc="-1" strike="noStrike">
              <a:solidFill>
                <a:srgbClr val="000000"/>
              </a:solidFill>
              <a:latin typeface="Arial"/>
            </a:endParaRPr>
          </a:p>
          <a:p>
            <a:r>
              <a:rPr b="0" lang="en-IN" sz="1800" spc="-1" strike="noStrike">
                <a:solidFill>
                  <a:srgbClr val="999999"/>
                </a:solidFill>
                <a:latin typeface="Arial"/>
              </a:rPr>
              <a:t>• </a:t>
            </a:r>
            <a:r>
              <a:rPr b="0" lang="en-IN" sz="1800" spc="-1" strike="noStrike">
                <a:solidFill>
                  <a:srgbClr val="999999"/>
                </a:solidFill>
                <a:latin typeface="Arial"/>
              </a:rPr>
              <a:t>Blood Donation: Risks, Rewards, and Benefits" by Larry V. McIntire </a:t>
            </a:r>
            <a:endParaRPr b="0" lang="en-IN" sz="1800" spc="-1" strike="noStrike">
              <a:solidFill>
                <a:srgbClr val="000000"/>
              </a:solidFill>
              <a:latin typeface="Arial"/>
            </a:endParaRPr>
          </a:p>
          <a:p>
            <a:endParaRPr b="0" lang="en-IN" sz="1800" spc="-1" strike="noStrike">
              <a:solidFill>
                <a:srgbClr val="000000"/>
              </a:solidFill>
              <a:latin typeface="Arial"/>
            </a:endParaRPr>
          </a:p>
        </p:txBody>
      </p:sp>
      <p:sp>
        <p:nvSpPr>
          <p:cNvPr id="1627" name=""/>
          <p:cNvSpPr txBox="1"/>
          <p:nvPr/>
        </p:nvSpPr>
        <p:spPr>
          <a:xfrm>
            <a:off x="540000" y="1260000"/>
            <a:ext cx="8460000" cy="3929760"/>
          </a:xfrm>
          <a:prstGeom prst="rect">
            <a:avLst/>
          </a:prstGeom>
          <a:noFill/>
          <a:ln w="0">
            <a:noFill/>
          </a:ln>
        </p:spPr>
        <p:txBody>
          <a:bodyPr lIns="90000" rIns="90000" tIns="45000" bIns="45000" anchor="t">
            <a:noAutofit/>
          </a:bodyPr>
          <a:p>
            <a:r>
              <a:rPr b="0" lang="en-IN" sz="1800" spc="-1" strike="noStrike">
                <a:solidFill>
                  <a:srgbClr val="999999"/>
                </a:solidFill>
                <a:latin typeface="Arial"/>
              </a:rPr>
              <a:t>Websites:</a:t>
            </a:r>
            <a:endParaRPr b="0" lang="en-IN" sz="1800" spc="-1" strike="noStrike">
              <a:solidFill>
                <a:srgbClr val="000000"/>
              </a:solidFill>
              <a:latin typeface="Arial"/>
            </a:endParaRPr>
          </a:p>
          <a:p>
            <a:r>
              <a:rPr b="0" lang="en-IN" sz="1800" spc="-1" strike="noStrike">
                <a:solidFill>
                  <a:srgbClr val="999999"/>
                </a:solidFill>
                <a:latin typeface="Arial"/>
              </a:rPr>
              <a:t>• </a:t>
            </a:r>
            <a:r>
              <a:rPr b="0" lang="en-IN" sz="1800" spc="-1" strike="noStrike">
                <a:solidFill>
                  <a:srgbClr val="999999"/>
                </a:solidFill>
                <a:latin typeface="Arial"/>
              </a:rPr>
              <a:t>World Health Organization (WHO)</a:t>
            </a:r>
            <a:endParaRPr b="0" lang="en-IN" sz="1800" spc="-1" strike="noStrike">
              <a:solidFill>
                <a:srgbClr val="000000"/>
              </a:solidFill>
              <a:latin typeface="Arial"/>
            </a:endParaRPr>
          </a:p>
          <a:p>
            <a:r>
              <a:rPr b="0" lang="en-IN" sz="1800" spc="-1" strike="noStrike">
                <a:solidFill>
                  <a:srgbClr val="999999"/>
                </a:solidFill>
                <a:latin typeface="Arial"/>
              </a:rPr>
              <a:t>(https://www.who.int/)</a:t>
            </a:r>
            <a:endParaRPr b="0" lang="en-IN" sz="1800" spc="-1" strike="noStrike">
              <a:solidFill>
                <a:srgbClr val="000000"/>
              </a:solidFill>
              <a:latin typeface="Arial"/>
            </a:endParaRPr>
          </a:p>
          <a:p>
            <a:endParaRPr b="0" lang="en-IN" sz="1800" spc="-1" strike="noStrike">
              <a:solidFill>
                <a:srgbClr val="000000"/>
              </a:solidFill>
              <a:latin typeface="Arial"/>
            </a:endParaRPr>
          </a:p>
          <a:p>
            <a:pPr>
              <a:lnSpc>
                <a:spcPct val="100000"/>
              </a:lnSpc>
            </a:pPr>
            <a:r>
              <a:rPr b="0" lang="en-IN" sz="1800" spc="-1" strike="noStrike">
                <a:solidFill>
                  <a:srgbClr val="999999"/>
                </a:solidFill>
                <a:latin typeface="Arial"/>
                <a:ea typeface="Microsoft YaHei"/>
              </a:rPr>
              <a:t>• </a:t>
            </a:r>
            <a:r>
              <a:rPr b="0" lang="en-IN" sz="1800" spc="-1" strike="noStrike">
                <a:solidFill>
                  <a:srgbClr val="999999"/>
                </a:solidFill>
                <a:latin typeface="Arial"/>
                <a:ea typeface="Microsoft YaHei"/>
              </a:rPr>
              <a:t>National Blood Transfusion Council(NBTC) </a:t>
            </a:r>
            <a:endParaRPr b="0" lang="en-IN" sz="1800" spc="-1" strike="noStrike">
              <a:solidFill>
                <a:srgbClr val="000000"/>
              </a:solidFill>
              <a:latin typeface="Arial"/>
            </a:endParaRPr>
          </a:p>
          <a:p>
            <a:pPr>
              <a:lnSpc>
                <a:spcPct val="100000"/>
              </a:lnSpc>
            </a:pPr>
            <a:r>
              <a:rPr b="0" lang="en-IN" sz="1800" spc="-1" strike="noStrike">
                <a:solidFill>
                  <a:srgbClr val="999999"/>
                </a:solidFill>
                <a:latin typeface="Arial"/>
                <a:ea typeface="Microsoft YaHei"/>
              </a:rPr>
              <a:t>(http://nbtc.naco.gov.in/)</a:t>
            </a:r>
            <a:endParaRPr b="0" lang="en-IN" sz="1800" spc="-1" strike="noStrike">
              <a:solidFill>
                <a:srgbClr val="000000"/>
              </a:solidFill>
              <a:latin typeface="Arial"/>
            </a:endParaRPr>
          </a:p>
          <a:p>
            <a:pPr>
              <a:lnSpc>
                <a:spcPct val="100000"/>
              </a:lnSpc>
            </a:pPr>
            <a:endParaRPr b="0" lang="en-IN" sz="1800" spc="-1" strike="noStrike">
              <a:solidFill>
                <a:srgbClr val="000000"/>
              </a:solidFill>
              <a:latin typeface="Arial"/>
            </a:endParaRPr>
          </a:p>
          <a:p>
            <a:r>
              <a:rPr b="0" lang="en-IN" sz="1800" spc="-1" strike="noStrike">
                <a:solidFill>
                  <a:srgbClr val="999999"/>
                </a:solidFill>
                <a:latin typeface="Arial"/>
              </a:rPr>
              <a:t>• </a:t>
            </a:r>
            <a:r>
              <a:rPr b="0" lang="en-IN" sz="1800" spc="-1" strike="noStrike">
                <a:solidFill>
                  <a:srgbClr val="999999"/>
                </a:solidFill>
                <a:latin typeface="Arial"/>
              </a:rPr>
              <a:t>Red Cross Blood Donation</a:t>
            </a:r>
            <a:endParaRPr b="0" lang="en-IN" sz="1800" spc="-1" strike="noStrike">
              <a:solidFill>
                <a:srgbClr val="000000"/>
              </a:solidFill>
              <a:latin typeface="Arial"/>
            </a:endParaRPr>
          </a:p>
          <a:p>
            <a:r>
              <a:rPr b="0" lang="en-IN" sz="1800" spc="-1" strike="noStrike">
                <a:solidFill>
                  <a:srgbClr val="999999"/>
                </a:solidFill>
                <a:latin typeface="Arial"/>
              </a:rPr>
              <a:t>(https://redcrossblood.org/)</a:t>
            </a:r>
            <a:endParaRPr b="0" lang="en-IN" sz="1800" spc="-1" strike="noStrike">
              <a:solidFill>
                <a:srgbClr val="000000"/>
              </a:solidFill>
              <a:latin typeface="Arial"/>
            </a:endParaRPr>
          </a:p>
          <a:p>
            <a:endParaRPr b="0" lang="en-IN" sz="1800" spc="-1" strike="noStrike">
              <a:solidFill>
                <a:srgbClr val="000000"/>
              </a:solidFill>
              <a:latin typeface="Arial"/>
            </a:endParaRPr>
          </a:p>
          <a:p>
            <a:r>
              <a:rPr b="0" lang="en-IN" sz="1800" spc="-1" strike="noStrike">
                <a:solidFill>
                  <a:srgbClr val="999999"/>
                </a:solidFill>
                <a:latin typeface="Arial"/>
              </a:rPr>
              <a:t>Books:</a:t>
            </a:r>
            <a:endParaRPr b="0" lang="en-IN" sz="1800" spc="-1" strike="noStrike">
              <a:solidFill>
                <a:srgbClr val="000000"/>
              </a:solidFill>
              <a:latin typeface="Arial"/>
            </a:endParaRPr>
          </a:p>
          <a:p>
            <a:r>
              <a:rPr b="0" lang="en-IN" sz="1800" spc="-1" strike="noStrike">
                <a:solidFill>
                  <a:srgbClr val="999999"/>
                </a:solidFill>
                <a:latin typeface="Arial"/>
              </a:rPr>
              <a:t>• </a:t>
            </a:r>
            <a:r>
              <a:rPr b="0" lang="en-IN" sz="1800" spc="-1" strike="noStrike">
                <a:solidFill>
                  <a:srgbClr val="999999"/>
                </a:solidFill>
                <a:latin typeface="Arial"/>
              </a:rPr>
              <a:t>The Gift Relationship: From Human Blood to Social Policy" by Richard M. Titmuss</a:t>
            </a:r>
            <a:endParaRPr b="0" lang="en-IN" sz="1800" spc="-1" strike="noStrike">
              <a:solidFill>
                <a:srgbClr val="000000"/>
              </a:solidFill>
              <a:latin typeface="Arial"/>
            </a:endParaRPr>
          </a:p>
          <a:p>
            <a:r>
              <a:rPr b="0" lang="en-IN" sz="1800" spc="-1" strike="noStrike">
                <a:solidFill>
                  <a:srgbClr val="999999"/>
                </a:solidFill>
                <a:latin typeface="Arial"/>
              </a:rPr>
              <a:t>• </a:t>
            </a:r>
            <a:r>
              <a:rPr b="0" lang="en-IN" sz="1800" spc="-1" strike="noStrike">
                <a:solidFill>
                  <a:srgbClr val="999999"/>
                </a:solidFill>
                <a:latin typeface="Arial"/>
              </a:rPr>
              <a:t>Blood Donation: Risks, Rewards, and Benefits" by Larry V. McIntire </a:t>
            </a:r>
            <a:endParaRPr b="0" lang="en-IN" sz="1800" spc="-1" strike="noStrike">
              <a:solidFill>
                <a:srgbClr val="000000"/>
              </a:solidFill>
              <a:latin typeface="Arial"/>
            </a:endParaRPr>
          </a:p>
          <a:p>
            <a:endParaRPr b="0" lang="en-IN" sz="1800" spc="-1" strike="noStrike">
              <a:solidFill>
                <a:srgbClr val="000000"/>
              </a:solidFill>
              <a:latin typeface="Arial"/>
            </a:endParaRPr>
          </a:p>
        </p:txBody>
      </p:sp>
      <p:sp>
        <p:nvSpPr>
          <p:cNvPr id="1628" name=""/>
          <p:cNvSpPr txBox="1"/>
          <p:nvPr/>
        </p:nvSpPr>
        <p:spPr>
          <a:xfrm>
            <a:off x="540000" y="1260000"/>
            <a:ext cx="8460000" cy="3929760"/>
          </a:xfrm>
          <a:prstGeom prst="rect">
            <a:avLst/>
          </a:prstGeom>
          <a:noFill/>
          <a:ln w="0">
            <a:noFill/>
          </a:ln>
        </p:spPr>
        <p:txBody>
          <a:bodyPr lIns="90000" rIns="90000" tIns="45000" bIns="45000" anchor="t">
            <a:noAutofit/>
          </a:bodyPr>
          <a:p>
            <a:r>
              <a:rPr b="0" lang="en-IN" sz="1800" spc="-1" strike="noStrike">
                <a:solidFill>
                  <a:srgbClr val="999999"/>
                </a:solidFill>
                <a:latin typeface="Arial"/>
              </a:rPr>
              <a:t>Websites:</a:t>
            </a:r>
            <a:endParaRPr b="0" lang="en-IN" sz="1800" spc="-1" strike="noStrike">
              <a:solidFill>
                <a:srgbClr val="000000"/>
              </a:solidFill>
              <a:latin typeface="Arial"/>
            </a:endParaRPr>
          </a:p>
          <a:p>
            <a:r>
              <a:rPr b="0" lang="en-IN" sz="1800" spc="-1" strike="noStrike">
                <a:solidFill>
                  <a:srgbClr val="999999"/>
                </a:solidFill>
                <a:latin typeface="Arial"/>
              </a:rPr>
              <a:t>• </a:t>
            </a:r>
            <a:r>
              <a:rPr b="0" lang="en-IN" sz="1800" spc="-1" strike="noStrike">
                <a:solidFill>
                  <a:srgbClr val="999999"/>
                </a:solidFill>
                <a:latin typeface="Arial"/>
              </a:rPr>
              <a:t>World Health Organization (WHO)</a:t>
            </a:r>
            <a:endParaRPr b="0" lang="en-IN" sz="1800" spc="-1" strike="noStrike">
              <a:solidFill>
                <a:srgbClr val="000000"/>
              </a:solidFill>
              <a:latin typeface="Arial"/>
            </a:endParaRPr>
          </a:p>
          <a:p>
            <a:r>
              <a:rPr b="0" lang="en-IN" sz="1800" spc="-1" strike="noStrike">
                <a:solidFill>
                  <a:srgbClr val="999999"/>
                </a:solidFill>
                <a:latin typeface="Arial"/>
              </a:rPr>
              <a:t>(https://www.who.int/)</a:t>
            </a:r>
            <a:endParaRPr b="0" lang="en-IN" sz="1800" spc="-1" strike="noStrike">
              <a:solidFill>
                <a:srgbClr val="000000"/>
              </a:solidFill>
              <a:latin typeface="Arial"/>
            </a:endParaRPr>
          </a:p>
          <a:p>
            <a:endParaRPr b="0" lang="en-IN" sz="1800" spc="-1" strike="noStrike">
              <a:solidFill>
                <a:srgbClr val="000000"/>
              </a:solidFill>
              <a:latin typeface="Arial"/>
            </a:endParaRPr>
          </a:p>
          <a:p>
            <a:pPr>
              <a:lnSpc>
                <a:spcPct val="100000"/>
              </a:lnSpc>
            </a:pPr>
            <a:r>
              <a:rPr b="0" lang="en-IN" sz="1800" spc="-1" strike="noStrike">
                <a:solidFill>
                  <a:srgbClr val="999999"/>
                </a:solidFill>
                <a:latin typeface="Arial"/>
                <a:ea typeface="Microsoft YaHei"/>
              </a:rPr>
              <a:t>• </a:t>
            </a:r>
            <a:r>
              <a:rPr b="0" lang="en-IN" sz="1800" spc="-1" strike="noStrike">
                <a:solidFill>
                  <a:srgbClr val="999999"/>
                </a:solidFill>
                <a:latin typeface="Arial"/>
                <a:ea typeface="Microsoft YaHei"/>
              </a:rPr>
              <a:t>National Blood Transfusion Council(NBTC) </a:t>
            </a:r>
            <a:endParaRPr b="0" lang="en-IN" sz="1800" spc="-1" strike="noStrike">
              <a:solidFill>
                <a:srgbClr val="000000"/>
              </a:solidFill>
              <a:latin typeface="Arial"/>
            </a:endParaRPr>
          </a:p>
          <a:p>
            <a:pPr>
              <a:lnSpc>
                <a:spcPct val="100000"/>
              </a:lnSpc>
            </a:pPr>
            <a:r>
              <a:rPr b="0" lang="en-IN" sz="1800" spc="-1" strike="noStrike">
                <a:solidFill>
                  <a:srgbClr val="999999"/>
                </a:solidFill>
                <a:latin typeface="Arial"/>
                <a:ea typeface="Microsoft YaHei"/>
              </a:rPr>
              <a:t>(http://nbtc.naco.gov.in/)</a:t>
            </a:r>
            <a:endParaRPr b="0" lang="en-IN" sz="1800" spc="-1" strike="noStrike">
              <a:solidFill>
                <a:srgbClr val="000000"/>
              </a:solidFill>
              <a:latin typeface="Arial"/>
            </a:endParaRPr>
          </a:p>
          <a:p>
            <a:pPr>
              <a:lnSpc>
                <a:spcPct val="100000"/>
              </a:lnSpc>
            </a:pPr>
            <a:endParaRPr b="0" lang="en-IN" sz="1800" spc="-1" strike="noStrike">
              <a:solidFill>
                <a:srgbClr val="000000"/>
              </a:solidFill>
              <a:latin typeface="Arial"/>
            </a:endParaRPr>
          </a:p>
          <a:p>
            <a:r>
              <a:rPr b="0" lang="en-IN" sz="1800" spc="-1" strike="noStrike">
                <a:solidFill>
                  <a:srgbClr val="999999"/>
                </a:solidFill>
                <a:latin typeface="Arial"/>
              </a:rPr>
              <a:t>• </a:t>
            </a:r>
            <a:r>
              <a:rPr b="0" lang="en-IN" sz="1800" spc="-1" strike="noStrike">
                <a:solidFill>
                  <a:srgbClr val="999999"/>
                </a:solidFill>
                <a:latin typeface="Arial"/>
              </a:rPr>
              <a:t>Red Cross Blood Donation</a:t>
            </a:r>
            <a:endParaRPr b="0" lang="en-IN" sz="1800" spc="-1" strike="noStrike">
              <a:solidFill>
                <a:srgbClr val="000000"/>
              </a:solidFill>
              <a:latin typeface="Arial"/>
            </a:endParaRPr>
          </a:p>
          <a:p>
            <a:r>
              <a:rPr b="0" lang="en-IN" sz="1800" spc="-1" strike="noStrike">
                <a:solidFill>
                  <a:srgbClr val="999999"/>
                </a:solidFill>
                <a:latin typeface="Arial"/>
              </a:rPr>
              <a:t>(https://redcrossblood.org/)</a:t>
            </a:r>
            <a:endParaRPr b="0" lang="en-IN" sz="1800" spc="-1" strike="noStrike">
              <a:solidFill>
                <a:srgbClr val="000000"/>
              </a:solidFill>
              <a:latin typeface="Arial"/>
            </a:endParaRPr>
          </a:p>
          <a:p>
            <a:endParaRPr b="0" lang="en-IN" sz="1800" spc="-1" strike="noStrike">
              <a:solidFill>
                <a:srgbClr val="000000"/>
              </a:solidFill>
              <a:latin typeface="Arial"/>
            </a:endParaRPr>
          </a:p>
          <a:p>
            <a:r>
              <a:rPr b="0" lang="en-IN" sz="1800" spc="-1" strike="noStrike">
                <a:solidFill>
                  <a:srgbClr val="999999"/>
                </a:solidFill>
                <a:latin typeface="Arial"/>
              </a:rPr>
              <a:t>Books:</a:t>
            </a:r>
            <a:endParaRPr b="0" lang="en-IN" sz="1800" spc="-1" strike="noStrike">
              <a:solidFill>
                <a:srgbClr val="000000"/>
              </a:solidFill>
              <a:latin typeface="Arial"/>
            </a:endParaRPr>
          </a:p>
          <a:p>
            <a:r>
              <a:rPr b="0" lang="en-IN" sz="1800" spc="-1" strike="noStrike">
                <a:solidFill>
                  <a:srgbClr val="999999"/>
                </a:solidFill>
                <a:latin typeface="Arial"/>
              </a:rPr>
              <a:t>• </a:t>
            </a:r>
            <a:r>
              <a:rPr b="0" lang="en-IN" sz="1800" spc="-1" strike="noStrike">
                <a:solidFill>
                  <a:srgbClr val="999999"/>
                </a:solidFill>
                <a:latin typeface="Arial"/>
              </a:rPr>
              <a:t>The Gift Relationship: From Human Blood to Social Policy" by Richard M. Titmuss</a:t>
            </a:r>
            <a:endParaRPr b="0" lang="en-IN" sz="1800" spc="-1" strike="noStrike">
              <a:solidFill>
                <a:srgbClr val="000000"/>
              </a:solidFill>
              <a:latin typeface="Arial"/>
            </a:endParaRPr>
          </a:p>
          <a:p>
            <a:r>
              <a:rPr b="0" lang="en-IN" sz="1800" spc="-1" strike="noStrike">
                <a:solidFill>
                  <a:srgbClr val="999999"/>
                </a:solidFill>
                <a:latin typeface="Arial"/>
              </a:rPr>
              <a:t>• </a:t>
            </a:r>
            <a:r>
              <a:rPr b="0" lang="en-IN" sz="1800" spc="-1" strike="noStrike">
                <a:solidFill>
                  <a:srgbClr val="999999"/>
                </a:solidFill>
                <a:latin typeface="Arial"/>
              </a:rPr>
              <a:t>Blood Donation: Risks, Rewards, and Benefits" by Larry V. McIntire </a:t>
            </a:r>
            <a:endParaRPr b="0" lang="en-IN" sz="1800" spc="-1" strike="noStrike">
              <a:solidFill>
                <a:srgbClr val="000000"/>
              </a:solidFill>
              <a:latin typeface="Arial"/>
            </a:endParaRPr>
          </a:p>
          <a:p>
            <a:endParaRPr b="0" lang="en-IN" sz="1800" spc="-1" strike="noStrike">
              <a:solidFill>
                <a:srgbClr val="000000"/>
              </a:solidFill>
              <a:latin typeface="Arial"/>
            </a:endParaRPr>
          </a:p>
        </p:txBody>
      </p:sp>
      <p:grpSp>
        <p:nvGrpSpPr>
          <p:cNvPr id="1629" name="Google Shape;1276;p65"/>
          <p:cNvGrpSpPr/>
          <p:nvPr/>
        </p:nvGrpSpPr>
        <p:grpSpPr>
          <a:xfrm>
            <a:off x="5940000" y="1653120"/>
            <a:ext cx="2090520" cy="1722240"/>
            <a:chOff x="5940000" y="1653120"/>
            <a:chExt cx="2090520" cy="1722240"/>
          </a:xfrm>
        </p:grpSpPr>
        <p:sp>
          <p:nvSpPr>
            <p:cNvPr id="1630" name="Google Shape;1277;p 1"/>
            <p:cNvSpPr/>
            <p:nvPr/>
          </p:nvSpPr>
          <p:spPr>
            <a:xfrm>
              <a:off x="6007320" y="2551680"/>
              <a:ext cx="1137240" cy="823680"/>
            </a:xfrm>
            <a:custGeom>
              <a:avLst/>
              <a:gdLst>
                <a:gd name="textAreaLeft" fmla="*/ 0 w 1137240"/>
                <a:gd name="textAreaRight" fmla="*/ 1137600 w 1137240"/>
                <a:gd name="textAreaTop" fmla="*/ 0 h 823680"/>
                <a:gd name="textAreaBottom" fmla="*/ 824040 h 823680"/>
              </a:gdLst>
              <a:ahLst/>
              <a:rect l="textAreaLeft" t="textAreaTop" r="textAreaRight" b="textAreaBottom"/>
              <a:pathLst>
                <a:path w="7384" h="6383">
                  <a:moveTo>
                    <a:pt x="3811" y="2215"/>
                  </a:moveTo>
                  <a:cubicBezTo>
                    <a:pt x="3907" y="2310"/>
                    <a:pt x="4026" y="2358"/>
                    <a:pt x="4145" y="2429"/>
                  </a:cubicBezTo>
                  <a:lnTo>
                    <a:pt x="2525" y="4144"/>
                  </a:lnTo>
                  <a:cubicBezTo>
                    <a:pt x="2478" y="4168"/>
                    <a:pt x="2430" y="4215"/>
                    <a:pt x="2359" y="4215"/>
                  </a:cubicBezTo>
                  <a:cubicBezTo>
                    <a:pt x="2311" y="4215"/>
                    <a:pt x="2263" y="4168"/>
                    <a:pt x="2216" y="4144"/>
                  </a:cubicBezTo>
                  <a:cubicBezTo>
                    <a:pt x="2192" y="4120"/>
                    <a:pt x="2168" y="4049"/>
                    <a:pt x="2168" y="4001"/>
                  </a:cubicBezTo>
                  <a:cubicBezTo>
                    <a:pt x="2168" y="3930"/>
                    <a:pt x="2192" y="3906"/>
                    <a:pt x="2216" y="3858"/>
                  </a:cubicBezTo>
                  <a:lnTo>
                    <a:pt x="3811" y="2215"/>
                  </a:lnTo>
                  <a:close/>
                  <a:moveTo>
                    <a:pt x="2001" y="2858"/>
                  </a:moveTo>
                  <a:cubicBezTo>
                    <a:pt x="2216" y="2858"/>
                    <a:pt x="2406" y="2906"/>
                    <a:pt x="2597" y="2977"/>
                  </a:cubicBezTo>
                  <a:lnTo>
                    <a:pt x="1978" y="3620"/>
                  </a:lnTo>
                  <a:cubicBezTo>
                    <a:pt x="1739" y="3858"/>
                    <a:pt x="1739" y="4239"/>
                    <a:pt x="1978" y="4454"/>
                  </a:cubicBezTo>
                  <a:cubicBezTo>
                    <a:pt x="2097" y="4573"/>
                    <a:pt x="2240" y="4620"/>
                    <a:pt x="2382" y="4620"/>
                  </a:cubicBezTo>
                  <a:cubicBezTo>
                    <a:pt x="2549" y="4620"/>
                    <a:pt x="2692" y="4573"/>
                    <a:pt x="2811" y="4454"/>
                  </a:cubicBezTo>
                  <a:lnTo>
                    <a:pt x="3430" y="3811"/>
                  </a:lnTo>
                  <a:cubicBezTo>
                    <a:pt x="3502" y="4001"/>
                    <a:pt x="3526" y="4215"/>
                    <a:pt x="3526" y="4406"/>
                  </a:cubicBezTo>
                  <a:cubicBezTo>
                    <a:pt x="3526" y="5287"/>
                    <a:pt x="2835" y="5954"/>
                    <a:pt x="2001" y="5954"/>
                  </a:cubicBezTo>
                  <a:cubicBezTo>
                    <a:pt x="1168" y="5954"/>
                    <a:pt x="477" y="5239"/>
                    <a:pt x="477" y="4406"/>
                  </a:cubicBezTo>
                  <a:cubicBezTo>
                    <a:pt x="477" y="3549"/>
                    <a:pt x="1168" y="2858"/>
                    <a:pt x="2001" y="2858"/>
                  </a:cubicBezTo>
                  <a:close/>
                  <a:moveTo>
                    <a:pt x="2835" y="0"/>
                  </a:moveTo>
                  <a:cubicBezTo>
                    <a:pt x="2716" y="48"/>
                    <a:pt x="2668" y="119"/>
                    <a:pt x="2668" y="238"/>
                  </a:cubicBezTo>
                  <a:cubicBezTo>
                    <a:pt x="2763" y="905"/>
                    <a:pt x="3049" y="1501"/>
                    <a:pt x="3526" y="1977"/>
                  </a:cubicBezTo>
                  <a:lnTo>
                    <a:pt x="2835" y="2667"/>
                  </a:lnTo>
                  <a:cubicBezTo>
                    <a:pt x="2573" y="2501"/>
                    <a:pt x="2263" y="2453"/>
                    <a:pt x="1954" y="2453"/>
                  </a:cubicBezTo>
                  <a:cubicBezTo>
                    <a:pt x="882" y="2453"/>
                    <a:pt x="1" y="3334"/>
                    <a:pt x="1" y="4406"/>
                  </a:cubicBezTo>
                  <a:cubicBezTo>
                    <a:pt x="1" y="5478"/>
                    <a:pt x="882" y="6382"/>
                    <a:pt x="1954" y="6382"/>
                  </a:cubicBezTo>
                  <a:cubicBezTo>
                    <a:pt x="3025" y="6382"/>
                    <a:pt x="3883" y="5478"/>
                    <a:pt x="3883" y="4406"/>
                  </a:cubicBezTo>
                  <a:cubicBezTo>
                    <a:pt x="3883" y="4096"/>
                    <a:pt x="3811" y="3787"/>
                    <a:pt x="3668" y="3525"/>
                  </a:cubicBezTo>
                  <a:lnTo>
                    <a:pt x="4502" y="2667"/>
                  </a:lnTo>
                  <a:cubicBezTo>
                    <a:pt x="4859" y="2810"/>
                    <a:pt x="5240" y="2906"/>
                    <a:pt x="5669" y="2906"/>
                  </a:cubicBezTo>
                  <a:cubicBezTo>
                    <a:pt x="6240" y="2906"/>
                    <a:pt x="6788" y="2739"/>
                    <a:pt x="7264" y="2429"/>
                  </a:cubicBezTo>
                  <a:cubicBezTo>
                    <a:pt x="7360" y="2358"/>
                    <a:pt x="7383" y="2239"/>
                    <a:pt x="7336" y="2144"/>
                  </a:cubicBezTo>
                  <a:cubicBezTo>
                    <a:pt x="7336" y="2069"/>
                    <a:pt x="7280" y="2032"/>
                    <a:pt x="7215" y="2032"/>
                  </a:cubicBezTo>
                  <a:cubicBezTo>
                    <a:pt x="7176" y="2032"/>
                    <a:pt x="7133" y="2045"/>
                    <a:pt x="7098" y="2072"/>
                  </a:cubicBezTo>
                  <a:cubicBezTo>
                    <a:pt x="6693" y="2334"/>
                    <a:pt x="6217" y="2477"/>
                    <a:pt x="5693" y="2477"/>
                  </a:cubicBezTo>
                  <a:cubicBezTo>
                    <a:pt x="5073" y="2477"/>
                    <a:pt x="4454" y="2239"/>
                    <a:pt x="3978" y="1834"/>
                  </a:cubicBezTo>
                  <a:cubicBezTo>
                    <a:pt x="3502" y="1405"/>
                    <a:pt x="3192" y="810"/>
                    <a:pt x="3073" y="191"/>
                  </a:cubicBezTo>
                  <a:cubicBezTo>
                    <a:pt x="3049" y="72"/>
                    <a:pt x="2954" y="0"/>
                    <a:pt x="2835" y="0"/>
                  </a:cubicBezTo>
                  <a:close/>
                </a:path>
              </a:pathLst>
            </a:custGeom>
            <a:solidFill>
              <a:schemeClr val="accent5"/>
            </a:solidFill>
            <a:ln w="0">
              <a:noFill/>
            </a:ln>
          </p:spPr>
          <p:style>
            <a:lnRef idx="0"/>
            <a:fillRef idx="0"/>
            <a:effectRef idx="0"/>
            <a:fontRef idx="minor"/>
          </p:style>
          <p:txBody>
            <a:bodyPr tIns="91440" bIns="91440" anchor="ctr">
              <a:noAutofit/>
            </a:bodyPr>
            <a:p>
              <a:endParaRPr b="0" lang="en-IN" sz="1400" spc="-1" strike="noStrike">
                <a:solidFill>
                  <a:srgbClr val="000000"/>
                </a:solidFill>
                <a:latin typeface="Arial"/>
              </a:endParaRPr>
            </a:p>
          </p:txBody>
        </p:sp>
        <p:sp>
          <p:nvSpPr>
            <p:cNvPr id="1631" name="Google Shape;1278;p 1"/>
            <p:cNvSpPr/>
            <p:nvPr/>
          </p:nvSpPr>
          <p:spPr>
            <a:xfrm>
              <a:off x="5940000" y="1653120"/>
              <a:ext cx="2090520" cy="1137600"/>
            </a:xfrm>
            <a:custGeom>
              <a:avLst/>
              <a:gdLst>
                <a:gd name="textAreaLeft" fmla="*/ 0 w 2090520"/>
                <a:gd name="textAreaRight" fmla="*/ 2090880 w 2090520"/>
                <a:gd name="textAreaTop" fmla="*/ 0 h 1137600"/>
                <a:gd name="textAreaBottom" fmla="*/ 1137960 h 1137600"/>
              </a:gdLst>
              <a:ahLst/>
              <a:rect l="textAreaLeft" t="textAreaTop" r="textAreaRight" b="textAreaBottom"/>
              <a:pathLst>
                <a:path w="13575" h="8812">
                  <a:moveTo>
                    <a:pt x="1929" y="405"/>
                  </a:moveTo>
                  <a:cubicBezTo>
                    <a:pt x="2763" y="405"/>
                    <a:pt x="3453" y="1120"/>
                    <a:pt x="3453" y="1953"/>
                  </a:cubicBezTo>
                  <a:cubicBezTo>
                    <a:pt x="3453" y="2834"/>
                    <a:pt x="2763" y="3501"/>
                    <a:pt x="1929" y="3501"/>
                  </a:cubicBezTo>
                  <a:cubicBezTo>
                    <a:pt x="1903" y="3503"/>
                    <a:pt x="1877" y="3503"/>
                    <a:pt x="1851" y="3503"/>
                  </a:cubicBezTo>
                  <a:cubicBezTo>
                    <a:pt x="1053" y="3503"/>
                    <a:pt x="405" y="2806"/>
                    <a:pt x="405" y="1953"/>
                  </a:cubicBezTo>
                  <a:cubicBezTo>
                    <a:pt x="405" y="1096"/>
                    <a:pt x="1096" y="405"/>
                    <a:pt x="1929" y="405"/>
                  </a:cubicBezTo>
                  <a:close/>
                  <a:moveTo>
                    <a:pt x="3430" y="3215"/>
                  </a:moveTo>
                  <a:lnTo>
                    <a:pt x="4406" y="4192"/>
                  </a:lnTo>
                  <a:cubicBezTo>
                    <a:pt x="4311" y="4263"/>
                    <a:pt x="4263" y="4311"/>
                    <a:pt x="4168" y="4382"/>
                  </a:cubicBezTo>
                  <a:cubicBezTo>
                    <a:pt x="4144" y="4406"/>
                    <a:pt x="4096" y="4406"/>
                    <a:pt x="4096" y="4430"/>
                  </a:cubicBezTo>
                  <a:lnTo>
                    <a:pt x="3144" y="3477"/>
                  </a:lnTo>
                  <a:cubicBezTo>
                    <a:pt x="3263" y="3382"/>
                    <a:pt x="3358" y="3311"/>
                    <a:pt x="3430" y="3215"/>
                  </a:cubicBezTo>
                  <a:close/>
                  <a:moveTo>
                    <a:pt x="9740" y="6573"/>
                  </a:moveTo>
                  <a:lnTo>
                    <a:pt x="9740" y="6716"/>
                  </a:lnTo>
                  <a:cubicBezTo>
                    <a:pt x="9740" y="6811"/>
                    <a:pt x="9740" y="6907"/>
                    <a:pt x="9764" y="6954"/>
                  </a:cubicBezTo>
                  <a:lnTo>
                    <a:pt x="7026" y="6954"/>
                  </a:lnTo>
                  <a:lnTo>
                    <a:pt x="7026" y="7002"/>
                  </a:lnTo>
                  <a:cubicBezTo>
                    <a:pt x="6907" y="7002"/>
                    <a:pt x="6835" y="6907"/>
                    <a:pt x="6835" y="6788"/>
                  </a:cubicBezTo>
                  <a:cubicBezTo>
                    <a:pt x="6835" y="6668"/>
                    <a:pt x="6930" y="6573"/>
                    <a:pt x="7026" y="6573"/>
                  </a:cubicBezTo>
                  <a:close/>
                  <a:moveTo>
                    <a:pt x="1929" y="0"/>
                  </a:moveTo>
                  <a:cubicBezTo>
                    <a:pt x="858" y="0"/>
                    <a:pt x="0" y="882"/>
                    <a:pt x="0" y="1953"/>
                  </a:cubicBezTo>
                  <a:cubicBezTo>
                    <a:pt x="0" y="3025"/>
                    <a:pt x="858" y="3930"/>
                    <a:pt x="1929" y="3930"/>
                  </a:cubicBezTo>
                  <a:cubicBezTo>
                    <a:pt x="2263" y="3930"/>
                    <a:pt x="2548" y="3835"/>
                    <a:pt x="2834" y="3715"/>
                  </a:cubicBezTo>
                  <a:lnTo>
                    <a:pt x="3834" y="4763"/>
                  </a:lnTo>
                  <a:cubicBezTo>
                    <a:pt x="3477" y="5168"/>
                    <a:pt x="3239" y="5692"/>
                    <a:pt x="3144" y="6240"/>
                  </a:cubicBezTo>
                  <a:cubicBezTo>
                    <a:pt x="3120" y="6359"/>
                    <a:pt x="3215" y="6454"/>
                    <a:pt x="3287" y="6478"/>
                  </a:cubicBezTo>
                  <a:cubicBezTo>
                    <a:pt x="3308" y="6487"/>
                    <a:pt x="3329" y="6490"/>
                    <a:pt x="3349" y="6490"/>
                  </a:cubicBezTo>
                  <a:cubicBezTo>
                    <a:pt x="3439" y="6490"/>
                    <a:pt x="3510" y="6409"/>
                    <a:pt x="3549" y="6311"/>
                  </a:cubicBezTo>
                  <a:cubicBezTo>
                    <a:pt x="3620" y="5692"/>
                    <a:pt x="3954" y="5121"/>
                    <a:pt x="4430" y="4692"/>
                  </a:cubicBezTo>
                  <a:cubicBezTo>
                    <a:pt x="4906" y="4287"/>
                    <a:pt x="5501" y="4049"/>
                    <a:pt x="6121" y="4049"/>
                  </a:cubicBezTo>
                  <a:cubicBezTo>
                    <a:pt x="7383" y="4049"/>
                    <a:pt x="8454" y="4978"/>
                    <a:pt x="8716" y="6192"/>
                  </a:cubicBezTo>
                  <a:lnTo>
                    <a:pt x="6978" y="6192"/>
                  </a:lnTo>
                  <a:cubicBezTo>
                    <a:pt x="6668" y="6192"/>
                    <a:pt x="6383" y="6454"/>
                    <a:pt x="6383" y="6788"/>
                  </a:cubicBezTo>
                  <a:cubicBezTo>
                    <a:pt x="6383" y="7121"/>
                    <a:pt x="6668" y="7383"/>
                    <a:pt x="6978" y="7383"/>
                  </a:cubicBezTo>
                  <a:lnTo>
                    <a:pt x="8693" y="7383"/>
                  </a:lnTo>
                  <a:cubicBezTo>
                    <a:pt x="8597" y="7764"/>
                    <a:pt x="8407" y="8121"/>
                    <a:pt x="8145" y="8455"/>
                  </a:cubicBezTo>
                  <a:cubicBezTo>
                    <a:pt x="8097" y="8550"/>
                    <a:pt x="8097" y="8669"/>
                    <a:pt x="8169" y="8740"/>
                  </a:cubicBezTo>
                  <a:cubicBezTo>
                    <a:pt x="8216" y="8788"/>
                    <a:pt x="8264" y="8812"/>
                    <a:pt x="8288" y="8812"/>
                  </a:cubicBezTo>
                  <a:cubicBezTo>
                    <a:pt x="8359" y="8812"/>
                    <a:pt x="8407" y="8788"/>
                    <a:pt x="8454" y="8740"/>
                  </a:cubicBezTo>
                  <a:cubicBezTo>
                    <a:pt x="8764" y="8359"/>
                    <a:pt x="8978" y="7907"/>
                    <a:pt x="9074" y="7407"/>
                  </a:cubicBezTo>
                  <a:lnTo>
                    <a:pt x="9788" y="7407"/>
                  </a:lnTo>
                  <a:cubicBezTo>
                    <a:pt x="10050" y="8193"/>
                    <a:pt x="10764" y="8717"/>
                    <a:pt x="11598" y="8717"/>
                  </a:cubicBezTo>
                  <a:cubicBezTo>
                    <a:pt x="12670" y="8717"/>
                    <a:pt x="13527" y="7835"/>
                    <a:pt x="13527" y="6764"/>
                  </a:cubicBezTo>
                  <a:cubicBezTo>
                    <a:pt x="13575" y="5859"/>
                    <a:pt x="13003" y="5097"/>
                    <a:pt x="12146" y="4859"/>
                  </a:cubicBezTo>
                  <a:cubicBezTo>
                    <a:pt x="12120" y="4848"/>
                    <a:pt x="12096" y="4844"/>
                    <a:pt x="12073" y="4844"/>
                  </a:cubicBezTo>
                  <a:cubicBezTo>
                    <a:pt x="11989" y="4844"/>
                    <a:pt x="11926" y="4908"/>
                    <a:pt x="11908" y="5001"/>
                  </a:cubicBezTo>
                  <a:cubicBezTo>
                    <a:pt x="11884" y="5121"/>
                    <a:pt x="11931" y="5216"/>
                    <a:pt x="12050" y="5240"/>
                  </a:cubicBezTo>
                  <a:cubicBezTo>
                    <a:pt x="12717" y="5406"/>
                    <a:pt x="13194" y="6049"/>
                    <a:pt x="13194" y="6764"/>
                  </a:cubicBezTo>
                  <a:cubicBezTo>
                    <a:pt x="13194" y="7621"/>
                    <a:pt x="12503" y="8312"/>
                    <a:pt x="11669" y="8312"/>
                  </a:cubicBezTo>
                  <a:cubicBezTo>
                    <a:pt x="10836" y="8312"/>
                    <a:pt x="10145" y="7597"/>
                    <a:pt x="10145" y="6764"/>
                  </a:cubicBezTo>
                  <a:cubicBezTo>
                    <a:pt x="10145" y="6049"/>
                    <a:pt x="10622" y="5454"/>
                    <a:pt x="11288" y="5240"/>
                  </a:cubicBezTo>
                  <a:cubicBezTo>
                    <a:pt x="11384" y="5216"/>
                    <a:pt x="11455" y="5097"/>
                    <a:pt x="11431" y="5001"/>
                  </a:cubicBezTo>
                  <a:cubicBezTo>
                    <a:pt x="11394" y="4908"/>
                    <a:pt x="11327" y="4844"/>
                    <a:pt x="11254" y="4844"/>
                  </a:cubicBezTo>
                  <a:cubicBezTo>
                    <a:pt x="11234" y="4844"/>
                    <a:pt x="11214" y="4848"/>
                    <a:pt x="11193" y="4859"/>
                  </a:cubicBezTo>
                  <a:cubicBezTo>
                    <a:pt x="10526" y="5025"/>
                    <a:pt x="10026" y="5573"/>
                    <a:pt x="9836" y="6192"/>
                  </a:cubicBezTo>
                  <a:lnTo>
                    <a:pt x="9145" y="6192"/>
                  </a:lnTo>
                  <a:cubicBezTo>
                    <a:pt x="8859" y="4740"/>
                    <a:pt x="7621" y="3620"/>
                    <a:pt x="6168" y="3620"/>
                  </a:cubicBezTo>
                  <a:cubicBezTo>
                    <a:pt x="5668" y="3620"/>
                    <a:pt x="5216" y="3739"/>
                    <a:pt x="4763" y="3977"/>
                  </a:cubicBezTo>
                  <a:lnTo>
                    <a:pt x="3668" y="2858"/>
                  </a:lnTo>
                  <a:cubicBezTo>
                    <a:pt x="3811" y="2596"/>
                    <a:pt x="3858" y="2287"/>
                    <a:pt x="3858" y="1953"/>
                  </a:cubicBezTo>
                  <a:cubicBezTo>
                    <a:pt x="3858" y="882"/>
                    <a:pt x="3001" y="0"/>
                    <a:pt x="1929" y="0"/>
                  </a:cubicBezTo>
                  <a:close/>
                </a:path>
              </a:pathLst>
            </a:custGeom>
            <a:solidFill>
              <a:schemeClr val="accent5"/>
            </a:solidFill>
            <a:ln w="0">
              <a:noFill/>
            </a:ln>
          </p:spPr>
          <p:style>
            <a:lnRef idx="0"/>
            <a:fillRef idx="0"/>
            <a:effectRef idx="0"/>
            <a:fontRef idx="minor"/>
          </p:style>
          <p:txBody>
            <a:bodyPr tIns="91440" bIns="91440" anchor="ctr">
              <a:noAutofit/>
            </a:bodyPr>
            <a:p>
              <a:endParaRPr b="0" lang="en-IN" sz="1400" spc="-1" strike="noStrike">
                <a:solidFill>
                  <a:srgbClr val="000000"/>
                </a:solidFill>
                <a:latin typeface="Arial"/>
              </a:endParaRPr>
            </a:p>
          </p:txBody>
        </p:sp>
        <p:sp>
          <p:nvSpPr>
            <p:cNvPr id="1632" name="Google Shape;1279;p 1"/>
            <p:cNvSpPr/>
            <p:nvPr/>
          </p:nvSpPr>
          <p:spPr>
            <a:xfrm>
              <a:off x="6670800" y="2349360"/>
              <a:ext cx="60840" cy="53640"/>
            </a:xfrm>
            <a:custGeom>
              <a:avLst/>
              <a:gdLst>
                <a:gd name="textAreaLeft" fmla="*/ 0 w 60840"/>
                <a:gd name="textAreaRight" fmla="*/ 61200 w 60840"/>
                <a:gd name="textAreaTop" fmla="*/ 0 h 53640"/>
                <a:gd name="textAreaBottom" fmla="*/ 54000 h 53640"/>
              </a:gdLst>
              <a:ahLst/>
              <a:rect l="textAreaLeft" t="textAreaTop" r="textAreaRight" b="textAreaBottom"/>
              <a:pathLst>
                <a:path w="406" h="430">
                  <a:moveTo>
                    <a:pt x="191" y="1"/>
                  </a:moveTo>
                  <a:cubicBezTo>
                    <a:pt x="72" y="1"/>
                    <a:pt x="0" y="96"/>
                    <a:pt x="0" y="215"/>
                  </a:cubicBezTo>
                  <a:cubicBezTo>
                    <a:pt x="0" y="310"/>
                    <a:pt x="72" y="382"/>
                    <a:pt x="191" y="429"/>
                  </a:cubicBezTo>
                  <a:cubicBezTo>
                    <a:pt x="310" y="429"/>
                    <a:pt x="405" y="334"/>
                    <a:pt x="405" y="215"/>
                  </a:cubicBezTo>
                  <a:cubicBezTo>
                    <a:pt x="405" y="96"/>
                    <a:pt x="310" y="1"/>
                    <a:pt x="191" y="1"/>
                  </a:cubicBezTo>
                  <a:close/>
                </a:path>
              </a:pathLst>
            </a:custGeom>
            <a:solidFill>
              <a:schemeClr val="accent5"/>
            </a:solidFill>
            <a:ln w="0">
              <a:noFill/>
            </a:ln>
          </p:spPr>
          <p:style>
            <a:lnRef idx="0"/>
            <a:fillRef idx="0"/>
            <a:effectRef idx="0"/>
            <a:fontRef idx="minor"/>
          </p:style>
          <p:txBody>
            <a:bodyPr tIns="7560" bIns="7560" anchor="ctr">
              <a:noAutofit/>
            </a:bodyPr>
            <a:p>
              <a:endParaRPr b="0" lang="en-IN" sz="1400" spc="-1" strike="noStrike">
                <a:solidFill>
                  <a:srgbClr val="000000"/>
                </a:solidFill>
                <a:latin typeface="Arial"/>
              </a:endParaRPr>
            </a:p>
          </p:txBody>
        </p:sp>
        <p:sp>
          <p:nvSpPr>
            <p:cNvPr id="1633" name="Google Shape;1280;p 1"/>
            <p:cNvSpPr/>
            <p:nvPr/>
          </p:nvSpPr>
          <p:spPr>
            <a:xfrm>
              <a:off x="6605280" y="2409480"/>
              <a:ext cx="64080" cy="53640"/>
            </a:xfrm>
            <a:custGeom>
              <a:avLst/>
              <a:gdLst>
                <a:gd name="textAreaLeft" fmla="*/ 0 w 64080"/>
                <a:gd name="textAreaRight" fmla="*/ 64440 w 64080"/>
                <a:gd name="textAreaTop" fmla="*/ 0 h 53640"/>
                <a:gd name="textAreaBottom" fmla="*/ 54000 h 53640"/>
              </a:gdLst>
              <a:ahLst/>
              <a:rect l="textAreaLeft" t="textAreaTop" r="textAreaRight" b="textAreaBottom"/>
              <a:pathLst>
                <a:path w="430" h="430">
                  <a:moveTo>
                    <a:pt x="215" y="1"/>
                  </a:moveTo>
                  <a:cubicBezTo>
                    <a:pt x="96" y="1"/>
                    <a:pt x="1" y="96"/>
                    <a:pt x="1" y="215"/>
                  </a:cubicBezTo>
                  <a:cubicBezTo>
                    <a:pt x="1" y="334"/>
                    <a:pt x="96" y="429"/>
                    <a:pt x="215" y="429"/>
                  </a:cubicBezTo>
                  <a:cubicBezTo>
                    <a:pt x="334" y="429"/>
                    <a:pt x="429" y="334"/>
                    <a:pt x="429" y="215"/>
                  </a:cubicBezTo>
                  <a:cubicBezTo>
                    <a:pt x="429" y="96"/>
                    <a:pt x="334" y="1"/>
                    <a:pt x="215" y="1"/>
                  </a:cubicBezTo>
                  <a:close/>
                </a:path>
              </a:pathLst>
            </a:custGeom>
            <a:solidFill>
              <a:schemeClr val="accent5"/>
            </a:solidFill>
            <a:ln w="0">
              <a:noFill/>
            </a:ln>
          </p:spPr>
          <p:style>
            <a:lnRef idx="0"/>
            <a:fillRef idx="0"/>
            <a:effectRef idx="0"/>
            <a:fontRef idx="minor"/>
          </p:style>
          <p:txBody>
            <a:bodyPr tIns="7560" bIns="7560" anchor="ctr">
              <a:noAutofit/>
            </a:bodyPr>
            <a:p>
              <a:endParaRPr b="0" lang="en-IN" sz="1400" spc="-1" strike="noStrike">
                <a:solidFill>
                  <a:srgbClr val="000000"/>
                </a:solidFill>
                <a:latin typeface="Arial"/>
              </a:endParaRPr>
            </a:p>
          </p:txBody>
        </p:sp>
        <p:sp>
          <p:nvSpPr>
            <p:cNvPr id="1634" name="Google Shape;1281;p 1"/>
            <p:cNvSpPr/>
            <p:nvPr/>
          </p:nvSpPr>
          <p:spPr>
            <a:xfrm>
              <a:off x="6763680" y="2406960"/>
              <a:ext cx="60840" cy="51120"/>
            </a:xfrm>
            <a:custGeom>
              <a:avLst/>
              <a:gdLst>
                <a:gd name="textAreaLeft" fmla="*/ 0 w 60840"/>
                <a:gd name="textAreaRight" fmla="*/ 61200 w 60840"/>
                <a:gd name="textAreaTop" fmla="*/ 0 h 51120"/>
                <a:gd name="textAreaBottom" fmla="*/ 51480 h 51120"/>
              </a:gdLst>
              <a:ahLst/>
              <a:rect l="textAreaLeft" t="textAreaTop" r="textAreaRight" b="textAreaBottom"/>
              <a:pathLst>
                <a:path w="406" h="406">
                  <a:moveTo>
                    <a:pt x="191" y="1"/>
                  </a:moveTo>
                  <a:cubicBezTo>
                    <a:pt x="72" y="1"/>
                    <a:pt x="1" y="96"/>
                    <a:pt x="1" y="215"/>
                  </a:cubicBezTo>
                  <a:cubicBezTo>
                    <a:pt x="1" y="334"/>
                    <a:pt x="72" y="406"/>
                    <a:pt x="191" y="406"/>
                  </a:cubicBezTo>
                  <a:cubicBezTo>
                    <a:pt x="310" y="406"/>
                    <a:pt x="406" y="334"/>
                    <a:pt x="406" y="215"/>
                  </a:cubicBezTo>
                  <a:cubicBezTo>
                    <a:pt x="406" y="96"/>
                    <a:pt x="310" y="1"/>
                    <a:pt x="191" y="1"/>
                  </a:cubicBezTo>
                  <a:close/>
                </a:path>
              </a:pathLst>
            </a:custGeom>
            <a:solidFill>
              <a:schemeClr val="accent5"/>
            </a:solidFill>
            <a:ln w="0">
              <a:noFill/>
            </a:ln>
          </p:spPr>
          <p:style>
            <a:lnRef idx="0"/>
            <a:fillRef idx="0"/>
            <a:effectRef idx="0"/>
            <a:fontRef idx="minor"/>
          </p:style>
          <p:txBody>
            <a:bodyPr tIns="7200" bIns="7200" anchor="ctr">
              <a:noAutofit/>
            </a:bodyPr>
            <a:p>
              <a:endParaRPr b="0" lang="en-IN" sz="1400" spc="-1" strike="noStrike">
                <a:solidFill>
                  <a:srgbClr val="000000"/>
                </a:solidFill>
                <a:latin typeface="Arial"/>
              </a:endParaRPr>
            </a:p>
          </p:txBody>
        </p:sp>
        <p:sp>
          <p:nvSpPr>
            <p:cNvPr id="1635" name="Google Shape;1282;p 1"/>
            <p:cNvSpPr/>
            <p:nvPr/>
          </p:nvSpPr>
          <p:spPr>
            <a:xfrm>
              <a:off x="7662600" y="2582640"/>
              <a:ext cx="60840" cy="53640"/>
            </a:xfrm>
            <a:custGeom>
              <a:avLst/>
              <a:gdLst>
                <a:gd name="textAreaLeft" fmla="*/ 0 w 60840"/>
                <a:gd name="textAreaRight" fmla="*/ 61200 w 60840"/>
                <a:gd name="textAreaTop" fmla="*/ 0 h 53640"/>
                <a:gd name="textAreaBottom" fmla="*/ 54000 h 53640"/>
              </a:gdLst>
              <a:ahLst/>
              <a:rect l="textAreaLeft" t="textAreaTop" r="textAreaRight" b="textAreaBottom"/>
              <a:pathLst>
                <a:path w="406" h="430">
                  <a:moveTo>
                    <a:pt x="191" y="0"/>
                  </a:moveTo>
                  <a:cubicBezTo>
                    <a:pt x="72" y="0"/>
                    <a:pt x="0" y="96"/>
                    <a:pt x="0" y="215"/>
                  </a:cubicBezTo>
                  <a:cubicBezTo>
                    <a:pt x="0" y="334"/>
                    <a:pt x="72" y="429"/>
                    <a:pt x="191" y="429"/>
                  </a:cubicBezTo>
                  <a:cubicBezTo>
                    <a:pt x="310" y="429"/>
                    <a:pt x="405" y="334"/>
                    <a:pt x="405" y="215"/>
                  </a:cubicBezTo>
                  <a:cubicBezTo>
                    <a:pt x="405" y="96"/>
                    <a:pt x="310" y="0"/>
                    <a:pt x="191" y="0"/>
                  </a:cubicBezTo>
                  <a:close/>
                </a:path>
              </a:pathLst>
            </a:custGeom>
            <a:solidFill>
              <a:schemeClr val="accent5"/>
            </a:solidFill>
            <a:ln w="0">
              <a:noFill/>
            </a:ln>
          </p:spPr>
          <p:style>
            <a:lnRef idx="0"/>
            <a:fillRef idx="0"/>
            <a:effectRef idx="0"/>
            <a:fontRef idx="minor"/>
          </p:style>
          <p:txBody>
            <a:bodyPr tIns="7560" bIns="7560" anchor="ctr">
              <a:noAutofit/>
            </a:bodyPr>
            <a:p>
              <a:endParaRPr b="0" lang="en-IN" sz="1400" spc="-1" strike="noStrike">
                <a:solidFill>
                  <a:srgbClr val="000000"/>
                </a:solidFill>
                <a:latin typeface="Arial"/>
              </a:endParaRPr>
            </a:p>
          </p:txBody>
        </p:sp>
        <p:sp>
          <p:nvSpPr>
            <p:cNvPr id="1636" name="Google Shape;1283;p 1"/>
            <p:cNvSpPr/>
            <p:nvPr/>
          </p:nvSpPr>
          <p:spPr>
            <a:xfrm>
              <a:off x="6205680" y="3121920"/>
              <a:ext cx="63720" cy="53640"/>
            </a:xfrm>
            <a:custGeom>
              <a:avLst/>
              <a:gdLst>
                <a:gd name="textAreaLeft" fmla="*/ 0 w 63720"/>
                <a:gd name="textAreaRight" fmla="*/ 64080 w 63720"/>
                <a:gd name="textAreaTop" fmla="*/ 0 h 53640"/>
                <a:gd name="textAreaBottom" fmla="*/ 54000 h 53640"/>
              </a:gdLst>
              <a:ahLst/>
              <a:rect l="textAreaLeft" t="textAreaTop" r="textAreaRight" b="textAreaBottom"/>
              <a:pathLst>
                <a:path w="430" h="430">
                  <a:moveTo>
                    <a:pt x="215" y="1"/>
                  </a:moveTo>
                  <a:cubicBezTo>
                    <a:pt x="96" y="1"/>
                    <a:pt x="1" y="96"/>
                    <a:pt x="1" y="215"/>
                  </a:cubicBezTo>
                  <a:cubicBezTo>
                    <a:pt x="1" y="334"/>
                    <a:pt x="96" y="430"/>
                    <a:pt x="215" y="430"/>
                  </a:cubicBezTo>
                  <a:cubicBezTo>
                    <a:pt x="334" y="430"/>
                    <a:pt x="430" y="334"/>
                    <a:pt x="430" y="215"/>
                  </a:cubicBezTo>
                  <a:cubicBezTo>
                    <a:pt x="430" y="120"/>
                    <a:pt x="334" y="1"/>
                    <a:pt x="215" y="1"/>
                  </a:cubicBezTo>
                  <a:close/>
                </a:path>
              </a:pathLst>
            </a:custGeom>
            <a:solidFill>
              <a:schemeClr val="accent5"/>
            </a:solidFill>
            <a:ln w="0">
              <a:noFill/>
            </a:ln>
          </p:spPr>
          <p:style>
            <a:lnRef idx="0"/>
            <a:fillRef idx="0"/>
            <a:effectRef idx="0"/>
            <a:fontRef idx="minor"/>
          </p:style>
          <p:txBody>
            <a:bodyPr tIns="7560" bIns="7560" anchor="ctr">
              <a:noAutofit/>
            </a:bodyPr>
            <a:p>
              <a:endParaRPr b="0" lang="en-IN" sz="1400" spc="-1" strike="noStrike">
                <a:solidFill>
                  <a:srgbClr val="000000"/>
                </a:solidFill>
                <a:latin typeface="Arial"/>
              </a:endParaRPr>
            </a:p>
          </p:txBody>
        </p:sp>
      </p:gr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637" name="Google Shape;1439;p66" descr=""/>
          <p:cNvPicPr/>
          <p:nvPr/>
        </p:nvPicPr>
        <p:blipFill>
          <a:blip r:embed="rId1"/>
          <a:stretch/>
        </p:blipFill>
        <p:spPr>
          <a:xfrm>
            <a:off x="38160" y="382680"/>
            <a:ext cx="3561840" cy="3037320"/>
          </a:xfrm>
          <a:prstGeom prst="rect">
            <a:avLst/>
          </a:prstGeom>
          <a:ln w="0">
            <a:noFill/>
          </a:ln>
        </p:spPr>
      </p:pic>
      <p:sp>
        <p:nvSpPr>
          <p:cNvPr id="1638" name="PlaceHolder 1"/>
          <p:cNvSpPr>
            <a:spLocks noGrp="1"/>
          </p:cNvSpPr>
          <p:nvPr>
            <p:ph type="title"/>
          </p:nvPr>
        </p:nvSpPr>
        <p:spPr>
          <a:xfrm>
            <a:off x="714960" y="488880"/>
            <a:ext cx="7713720" cy="482400"/>
          </a:xfrm>
          <a:prstGeom prst="rect">
            <a:avLst/>
          </a:prstGeom>
          <a:noFill/>
          <a:ln w="0">
            <a:noFill/>
          </a:ln>
        </p:spPr>
        <p:txBody>
          <a:bodyPr tIns="91440" bIns="91440" anchor="ctr">
            <a:noAutofit/>
          </a:bodyPr>
          <a:p>
            <a:pPr indent="0" algn="ctr">
              <a:lnSpc>
                <a:spcPct val="100000"/>
              </a:lnSpc>
              <a:buNone/>
              <a:tabLst>
                <a:tab algn="l" pos="0"/>
              </a:tabLst>
            </a:pPr>
            <a:r>
              <a:rPr b="1" lang="en" sz="3000" spc="-1" strike="noStrike">
                <a:solidFill>
                  <a:schemeClr val="accent5"/>
                </a:solidFill>
                <a:latin typeface="Krona One"/>
                <a:ea typeface="Krona One"/>
              </a:rPr>
              <a:t>THANK YOU!</a:t>
            </a:r>
            <a:endParaRPr b="0" lang="en-IN" sz="3000" spc="-1" strike="noStrike">
              <a:solidFill>
                <a:srgbClr val="000000"/>
              </a:solidFill>
              <a:latin typeface="Arial"/>
            </a:endParaRPr>
          </a:p>
        </p:txBody>
      </p:sp>
      <p:grpSp>
        <p:nvGrpSpPr>
          <p:cNvPr id="1639" name="Google Shape;1007;p 1"/>
          <p:cNvGrpSpPr/>
          <p:nvPr/>
        </p:nvGrpSpPr>
        <p:grpSpPr>
          <a:xfrm>
            <a:off x="2928960" y="1544040"/>
            <a:ext cx="3551040" cy="2955960"/>
            <a:chOff x="2928960" y="1544040"/>
            <a:chExt cx="3551040" cy="2955960"/>
          </a:xfrm>
        </p:grpSpPr>
        <p:sp>
          <p:nvSpPr>
            <p:cNvPr id="1640" name="Google Shape;1008;p 2"/>
            <p:cNvSpPr/>
            <p:nvPr/>
          </p:nvSpPr>
          <p:spPr>
            <a:xfrm>
              <a:off x="3060000" y="1620000"/>
              <a:ext cx="3420000" cy="2160000"/>
            </a:xfrm>
            <a:prstGeom prst="rect">
              <a:avLst/>
            </a:prstGeom>
            <a:solidFill>
              <a:schemeClr val="accent5"/>
            </a:solidFill>
            <a:ln w="0">
              <a:noFill/>
            </a:ln>
          </p:spPr>
          <p:style>
            <a:lnRef idx="0"/>
            <a:fillRef idx="0"/>
            <a:effectRef idx="0"/>
            <a:fontRef idx="minor"/>
          </p:style>
          <p:txBody>
            <a:bodyPr tIns="91440" bIns="91440" anchor="ctr">
              <a:noAutofit/>
            </a:bodyPr>
            <a:p>
              <a:endParaRPr b="0" lang="en-IN" sz="1400" spc="-1" strike="noStrike">
                <a:solidFill>
                  <a:srgbClr val="000000"/>
                </a:solidFill>
                <a:latin typeface="Arial"/>
              </a:endParaRPr>
            </a:p>
          </p:txBody>
        </p:sp>
        <p:sp>
          <p:nvSpPr>
            <p:cNvPr id="1641" name="Google Shape;1009;p 2"/>
            <p:cNvSpPr/>
            <p:nvPr/>
          </p:nvSpPr>
          <p:spPr>
            <a:xfrm>
              <a:off x="2928960" y="1544040"/>
              <a:ext cx="3551040" cy="2955960"/>
            </a:xfrm>
            <a:custGeom>
              <a:avLst/>
              <a:gdLst>
                <a:gd name="textAreaLeft" fmla="*/ 0 w 3551040"/>
                <a:gd name="textAreaRight" fmla="*/ 3551400 w 3551040"/>
                <a:gd name="textAreaTop" fmla="*/ 0 h 2955960"/>
                <a:gd name="textAreaBottom" fmla="*/ 2956320 h 2955960"/>
              </a:gdLst>
              <a:ahLst/>
              <a:rect l="textAreaLeft" t="textAreaTop" r="textAreaRight" b="textAreaBottom"/>
              <a:pathLst>
                <a:path w="131696" h="100673">
                  <a:moveTo>
                    <a:pt x="128192" y="0"/>
                  </a:moveTo>
                  <a:lnTo>
                    <a:pt x="3504" y="0"/>
                  </a:lnTo>
                  <a:lnTo>
                    <a:pt x="3504" y="0"/>
                  </a:lnTo>
                  <a:lnTo>
                    <a:pt x="2821" y="0"/>
                  </a:lnTo>
                  <a:lnTo>
                    <a:pt x="2137" y="257"/>
                  </a:lnTo>
                  <a:lnTo>
                    <a:pt x="1624" y="598"/>
                  </a:lnTo>
                  <a:lnTo>
                    <a:pt x="1026" y="1026"/>
                  </a:lnTo>
                  <a:lnTo>
                    <a:pt x="599" y="1538"/>
                  </a:lnTo>
                  <a:lnTo>
                    <a:pt x="342" y="2137"/>
                  </a:lnTo>
                  <a:lnTo>
                    <a:pt x="86" y="2735"/>
                  </a:lnTo>
                  <a:lnTo>
                    <a:pt x="0" y="3504"/>
                  </a:lnTo>
                  <a:lnTo>
                    <a:pt x="0" y="79991"/>
                  </a:lnTo>
                  <a:lnTo>
                    <a:pt x="0" y="79991"/>
                  </a:lnTo>
                  <a:lnTo>
                    <a:pt x="86" y="80675"/>
                  </a:lnTo>
                  <a:lnTo>
                    <a:pt x="342" y="81359"/>
                  </a:lnTo>
                  <a:lnTo>
                    <a:pt x="599" y="81957"/>
                  </a:lnTo>
                  <a:lnTo>
                    <a:pt x="1026" y="82470"/>
                  </a:lnTo>
                  <a:lnTo>
                    <a:pt x="1624" y="82897"/>
                  </a:lnTo>
                  <a:lnTo>
                    <a:pt x="2137" y="83239"/>
                  </a:lnTo>
                  <a:lnTo>
                    <a:pt x="2821" y="83410"/>
                  </a:lnTo>
                  <a:lnTo>
                    <a:pt x="3504" y="83495"/>
                  </a:lnTo>
                  <a:lnTo>
                    <a:pt x="52132" y="83495"/>
                  </a:lnTo>
                  <a:lnTo>
                    <a:pt x="51191" y="89990"/>
                  </a:lnTo>
                  <a:lnTo>
                    <a:pt x="51191" y="89990"/>
                  </a:lnTo>
                  <a:lnTo>
                    <a:pt x="50850" y="91272"/>
                  </a:lnTo>
                  <a:lnTo>
                    <a:pt x="50251" y="92640"/>
                  </a:lnTo>
                  <a:lnTo>
                    <a:pt x="49910" y="93238"/>
                  </a:lnTo>
                  <a:lnTo>
                    <a:pt x="49482" y="93836"/>
                  </a:lnTo>
                  <a:lnTo>
                    <a:pt x="49055" y="94349"/>
                  </a:lnTo>
                  <a:lnTo>
                    <a:pt x="48628" y="94862"/>
                  </a:lnTo>
                  <a:lnTo>
                    <a:pt x="43842" y="98024"/>
                  </a:lnTo>
                  <a:lnTo>
                    <a:pt x="43842" y="98024"/>
                  </a:lnTo>
                  <a:lnTo>
                    <a:pt x="43585" y="98280"/>
                  </a:lnTo>
                  <a:lnTo>
                    <a:pt x="43415" y="98536"/>
                  </a:lnTo>
                  <a:lnTo>
                    <a:pt x="43329" y="98878"/>
                  </a:lnTo>
                  <a:lnTo>
                    <a:pt x="43244" y="99220"/>
                  </a:lnTo>
                  <a:lnTo>
                    <a:pt x="43329" y="99562"/>
                  </a:lnTo>
                  <a:lnTo>
                    <a:pt x="43415" y="99818"/>
                  </a:lnTo>
                  <a:lnTo>
                    <a:pt x="43585" y="100160"/>
                  </a:lnTo>
                  <a:lnTo>
                    <a:pt x="43842" y="100417"/>
                  </a:lnTo>
                  <a:lnTo>
                    <a:pt x="43842" y="100417"/>
                  </a:lnTo>
                  <a:lnTo>
                    <a:pt x="44269" y="100588"/>
                  </a:lnTo>
                  <a:lnTo>
                    <a:pt x="44782" y="100673"/>
                  </a:lnTo>
                  <a:lnTo>
                    <a:pt x="65891" y="100673"/>
                  </a:lnTo>
                  <a:lnTo>
                    <a:pt x="86914" y="100673"/>
                  </a:lnTo>
                  <a:lnTo>
                    <a:pt x="86914" y="100673"/>
                  </a:lnTo>
                  <a:lnTo>
                    <a:pt x="87427" y="100588"/>
                  </a:lnTo>
                  <a:lnTo>
                    <a:pt x="87854" y="100417"/>
                  </a:lnTo>
                  <a:lnTo>
                    <a:pt x="87854" y="100417"/>
                  </a:lnTo>
                  <a:lnTo>
                    <a:pt x="88111" y="100160"/>
                  </a:lnTo>
                  <a:lnTo>
                    <a:pt x="88281" y="99818"/>
                  </a:lnTo>
                  <a:lnTo>
                    <a:pt x="88367" y="99562"/>
                  </a:lnTo>
                  <a:lnTo>
                    <a:pt x="88452" y="99220"/>
                  </a:lnTo>
                  <a:lnTo>
                    <a:pt x="88367" y="98878"/>
                  </a:lnTo>
                  <a:lnTo>
                    <a:pt x="88281" y="98536"/>
                  </a:lnTo>
                  <a:lnTo>
                    <a:pt x="88111" y="98280"/>
                  </a:lnTo>
                  <a:lnTo>
                    <a:pt x="87854" y="98024"/>
                  </a:lnTo>
                  <a:lnTo>
                    <a:pt x="83154" y="94862"/>
                  </a:lnTo>
                  <a:lnTo>
                    <a:pt x="83154" y="94862"/>
                  </a:lnTo>
                  <a:lnTo>
                    <a:pt x="83068" y="94862"/>
                  </a:lnTo>
                  <a:lnTo>
                    <a:pt x="83068" y="94862"/>
                  </a:lnTo>
                  <a:lnTo>
                    <a:pt x="82556" y="94349"/>
                  </a:lnTo>
                  <a:lnTo>
                    <a:pt x="82128" y="93836"/>
                  </a:lnTo>
                  <a:lnTo>
                    <a:pt x="81786" y="93238"/>
                  </a:lnTo>
                  <a:lnTo>
                    <a:pt x="81445" y="92640"/>
                  </a:lnTo>
                  <a:lnTo>
                    <a:pt x="80846" y="91272"/>
                  </a:lnTo>
                  <a:lnTo>
                    <a:pt x="80505" y="89990"/>
                  </a:lnTo>
                  <a:lnTo>
                    <a:pt x="79564" y="83495"/>
                  </a:lnTo>
                  <a:lnTo>
                    <a:pt x="128192" y="83495"/>
                  </a:lnTo>
                  <a:lnTo>
                    <a:pt x="128192" y="83495"/>
                  </a:lnTo>
                  <a:lnTo>
                    <a:pt x="128875" y="83410"/>
                  </a:lnTo>
                  <a:lnTo>
                    <a:pt x="129559" y="83239"/>
                  </a:lnTo>
                  <a:lnTo>
                    <a:pt x="130157" y="82897"/>
                  </a:lnTo>
                  <a:lnTo>
                    <a:pt x="130670" y="82470"/>
                  </a:lnTo>
                  <a:lnTo>
                    <a:pt x="131097" y="81957"/>
                  </a:lnTo>
                  <a:lnTo>
                    <a:pt x="131354" y="81359"/>
                  </a:lnTo>
                  <a:lnTo>
                    <a:pt x="131610" y="80675"/>
                  </a:lnTo>
                  <a:lnTo>
                    <a:pt x="131696" y="79991"/>
                  </a:lnTo>
                  <a:lnTo>
                    <a:pt x="131696" y="3504"/>
                  </a:lnTo>
                  <a:lnTo>
                    <a:pt x="131696" y="3504"/>
                  </a:lnTo>
                  <a:lnTo>
                    <a:pt x="131610" y="2735"/>
                  </a:lnTo>
                  <a:lnTo>
                    <a:pt x="131354" y="2137"/>
                  </a:lnTo>
                  <a:lnTo>
                    <a:pt x="131097" y="1538"/>
                  </a:lnTo>
                  <a:lnTo>
                    <a:pt x="130670" y="1026"/>
                  </a:lnTo>
                  <a:lnTo>
                    <a:pt x="130157" y="598"/>
                  </a:lnTo>
                  <a:lnTo>
                    <a:pt x="129559" y="257"/>
                  </a:lnTo>
                  <a:lnTo>
                    <a:pt x="128875" y="0"/>
                  </a:lnTo>
                  <a:lnTo>
                    <a:pt x="128192" y="0"/>
                  </a:lnTo>
                  <a:lnTo>
                    <a:pt x="128192" y="0"/>
                  </a:lnTo>
                  <a:close/>
                  <a:moveTo>
                    <a:pt x="65891" y="80932"/>
                  </a:moveTo>
                  <a:lnTo>
                    <a:pt x="65891" y="80932"/>
                  </a:lnTo>
                  <a:lnTo>
                    <a:pt x="65463" y="80846"/>
                  </a:lnTo>
                  <a:lnTo>
                    <a:pt x="65036" y="80761"/>
                  </a:lnTo>
                  <a:lnTo>
                    <a:pt x="64694" y="80504"/>
                  </a:lnTo>
                  <a:lnTo>
                    <a:pt x="64352" y="80248"/>
                  </a:lnTo>
                  <a:lnTo>
                    <a:pt x="64096" y="79991"/>
                  </a:lnTo>
                  <a:lnTo>
                    <a:pt x="63925" y="79650"/>
                  </a:lnTo>
                  <a:lnTo>
                    <a:pt x="63840" y="79222"/>
                  </a:lnTo>
                  <a:lnTo>
                    <a:pt x="63754" y="78795"/>
                  </a:lnTo>
                  <a:lnTo>
                    <a:pt x="63754" y="78795"/>
                  </a:lnTo>
                  <a:lnTo>
                    <a:pt x="63840" y="78368"/>
                  </a:lnTo>
                  <a:lnTo>
                    <a:pt x="63925" y="78026"/>
                  </a:lnTo>
                  <a:lnTo>
                    <a:pt x="64096" y="77599"/>
                  </a:lnTo>
                  <a:lnTo>
                    <a:pt x="64352" y="77342"/>
                  </a:lnTo>
                  <a:lnTo>
                    <a:pt x="64694" y="77086"/>
                  </a:lnTo>
                  <a:lnTo>
                    <a:pt x="65036" y="76915"/>
                  </a:lnTo>
                  <a:lnTo>
                    <a:pt x="65463" y="76744"/>
                  </a:lnTo>
                  <a:lnTo>
                    <a:pt x="65891" y="76744"/>
                  </a:lnTo>
                  <a:lnTo>
                    <a:pt x="65891" y="76744"/>
                  </a:lnTo>
                  <a:lnTo>
                    <a:pt x="66233" y="76744"/>
                  </a:lnTo>
                  <a:lnTo>
                    <a:pt x="66660" y="76915"/>
                  </a:lnTo>
                  <a:lnTo>
                    <a:pt x="67002" y="77086"/>
                  </a:lnTo>
                  <a:lnTo>
                    <a:pt x="67344" y="77342"/>
                  </a:lnTo>
                  <a:lnTo>
                    <a:pt x="67600" y="77599"/>
                  </a:lnTo>
                  <a:lnTo>
                    <a:pt x="67771" y="78026"/>
                  </a:lnTo>
                  <a:lnTo>
                    <a:pt x="67856" y="78368"/>
                  </a:lnTo>
                  <a:lnTo>
                    <a:pt x="67942" y="78795"/>
                  </a:lnTo>
                  <a:lnTo>
                    <a:pt x="67942" y="78795"/>
                  </a:lnTo>
                  <a:lnTo>
                    <a:pt x="67856" y="79222"/>
                  </a:lnTo>
                  <a:lnTo>
                    <a:pt x="67771" y="79650"/>
                  </a:lnTo>
                  <a:lnTo>
                    <a:pt x="67600" y="79991"/>
                  </a:lnTo>
                  <a:lnTo>
                    <a:pt x="67344" y="80248"/>
                  </a:lnTo>
                  <a:lnTo>
                    <a:pt x="67002" y="80504"/>
                  </a:lnTo>
                  <a:lnTo>
                    <a:pt x="66660" y="80761"/>
                  </a:lnTo>
                  <a:lnTo>
                    <a:pt x="66233" y="80846"/>
                  </a:lnTo>
                  <a:lnTo>
                    <a:pt x="65891" y="80932"/>
                  </a:lnTo>
                  <a:lnTo>
                    <a:pt x="65891" y="80932"/>
                  </a:lnTo>
                  <a:close/>
                  <a:moveTo>
                    <a:pt x="126568" y="74009"/>
                  </a:moveTo>
                  <a:lnTo>
                    <a:pt x="5128" y="74009"/>
                  </a:lnTo>
                  <a:lnTo>
                    <a:pt x="5128" y="4871"/>
                  </a:lnTo>
                  <a:lnTo>
                    <a:pt x="126568" y="4871"/>
                  </a:lnTo>
                  <a:lnTo>
                    <a:pt x="126568" y="74009"/>
                  </a:lnTo>
                  <a:close/>
                </a:path>
              </a:pathLst>
            </a:custGeom>
            <a:solidFill>
              <a:schemeClr val="accent5"/>
            </a:solidFill>
            <a:ln w="0">
              <a:noFill/>
            </a:ln>
          </p:spPr>
          <p:style>
            <a:lnRef idx="0"/>
            <a:fillRef idx="0"/>
            <a:effectRef idx="0"/>
            <a:fontRef idx="minor"/>
          </p:style>
          <p:txBody>
            <a:bodyPr tIns="91440" bIns="91440" anchor="ctr">
              <a:noAutofit/>
            </a:bodyPr>
            <a:p>
              <a:endParaRPr b="0" lang="en-IN" sz="1400" spc="-1" strike="noStrike">
                <a:solidFill>
                  <a:srgbClr val="000000"/>
                </a:solidFill>
                <a:latin typeface="Arial"/>
              </a:endParaRPr>
            </a:p>
          </p:txBody>
        </p:sp>
      </p:grpSp>
      <p:pic>
        <p:nvPicPr>
          <p:cNvPr id="1642" name="" descr=""/>
          <p:cNvPicPr/>
          <p:nvPr/>
        </p:nvPicPr>
        <p:blipFill>
          <a:blip r:embed="rId2"/>
          <a:stretch/>
        </p:blipFill>
        <p:spPr>
          <a:xfrm>
            <a:off x="3060000" y="1800000"/>
            <a:ext cx="3240000" cy="1800000"/>
          </a:xfrm>
          <a:prstGeom prst="rect">
            <a:avLst/>
          </a:prstGeom>
          <a:ln w="0">
            <a:noFill/>
          </a:ln>
        </p:spPr>
      </p:pic>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51" name=""/>
          <p:cNvSpPr txBox="1"/>
          <p:nvPr/>
        </p:nvSpPr>
        <p:spPr>
          <a:xfrm>
            <a:off x="180000" y="180000"/>
            <a:ext cx="5558400" cy="4860000"/>
          </a:xfrm>
          <a:prstGeom prst="rect">
            <a:avLst/>
          </a:prstGeom>
          <a:noFill/>
          <a:ln w="0">
            <a:noFill/>
          </a:ln>
        </p:spPr>
        <p:txBody>
          <a:bodyPr lIns="90000" rIns="90000" tIns="45000" bIns="45000" anchor="t">
            <a:noAutofit/>
          </a:bodyPr>
          <a:p>
            <a:r>
              <a:rPr b="1" lang="en-IN" sz="2600" spc="-1" strike="noStrike">
                <a:solidFill>
                  <a:srgbClr val="ffffff"/>
                </a:solidFill>
                <a:latin typeface="Elephant"/>
              </a:rPr>
              <a:t>CONTENTS</a:t>
            </a:r>
            <a:endParaRPr b="0" lang="en-IN" sz="2600" spc="-1" strike="noStrike">
              <a:solidFill>
                <a:srgbClr val="000000"/>
              </a:solidFill>
              <a:latin typeface="Arial"/>
            </a:endParaRPr>
          </a:p>
          <a:p>
            <a:endParaRPr b="0" lang="en-IN" sz="1800" spc="-1" strike="noStrike">
              <a:solidFill>
                <a:srgbClr val="000000"/>
              </a:solidFill>
              <a:latin typeface="Arial"/>
            </a:endParaRPr>
          </a:p>
          <a:p>
            <a:pPr>
              <a:lnSpc>
                <a:spcPct val="100000"/>
              </a:lnSpc>
              <a:spcBef>
                <a:spcPts val="283"/>
              </a:spcBef>
              <a:spcAft>
                <a:spcPts val="283"/>
              </a:spcAft>
            </a:pPr>
            <a:r>
              <a:rPr b="1" lang="en-IN" sz="1800" spc="-1" strike="noStrike">
                <a:solidFill>
                  <a:srgbClr val="ffffff"/>
                </a:solidFill>
                <a:latin typeface="Arial"/>
              </a:rPr>
              <a:t>●</a:t>
            </a:r>
            <a:r>
              <a:rPr b="1" lang="en-IN" sz="1800" spc="-1" strike="noStrike">
                <a:solidFill>
                  <a:srgbClr val="ff0000"/>
                </a:solidFill>
                <a:latin typeface="Arial"/>
              </a:rPr>
              <a:t>  </a:t>
            </a:r>
            <a:r>
              <a:rPr b="1" lang="en-IN" sz="2800" spc="-1" strike="noStrike">
                <a:ln>
                  <a:solidFill>
                    <a:srgbClr val="ff0000"/>
                  </a:solidFill>
                </a:ln>
                <a:solidFill>
                  <a:srgbClr val="ffffff"/>
                </a:solidFill>
                <a:latin typeface="Arial"/>
              </a:rPr>
              <a:t>I </a:t>
            </a:r>
            <a:r>
              <a:rPr b="1" lang="en-IN" sz="1800" spc="-1" strike="noStrike">
                <a:solidFill>
                  <a:srgbClr val="999999"/>
                </a:solidFill>
                <a:latin typeface="Arial"/>
              </a:rPr>
              <a:t>NTRODUCTION</a:t>
            </a:r>
            <a:endParaRPr b="0" lang="en-IN" sz="1800" spc="-1" strike="noStrike">
              <a:solidFill>
                <a:srgbClr val="000000"/>
              </a:solidFill>
              <a:latin typeface="Arial"/>
              <a:ea typeface="Microsoft YaHei"/>
            </a:endParaRPr>
          </a:p>
          <a:p>
            <a:pPr>
              <a:lnSpc>
                <a:spcPct val="100000"/>
              </a:lnSpc>
              <a:spcBef>
                <a:spcPts val="283"/>
              </a:spcBef>
              <a:spcAft>
                <a:spcPts val="283"/>
              </a:spcAft>
            </a:pPr>
            <a:r>
              <a:rPr b="1" lang="en-IN" sz="1800" spc="-1" strike="noStrike">
                <a:solidFill>
                  <a:srgbClr val="ffffff"/>
                </a:solidFill>
                <a:latin typeface="Arial"/>
              </a:rPr>
              <a:t>● </a:t>
            </a:r>
            <a:r>
              <a:rPr b="1" lang="en-IN" sz="2400" spc="-1" strike="noStrike">
                <a:ln>
                  <a:solidFill>
                    <a:srgbClr val="ff0000"/>
                  </a:solidFill>
                </a:ln>
                <a:solidFill>
                  <a:srgbClr val="ffffff"/>
                </a:solidFill>
                <a:latin typeface="Arial"/>
              </a:rPr>
              <a:t>O </a:t>
            </a:r>
            <a:r>
              <a:rPr b="1" lang="en-IN" sz="1800" spc="-1" strike="noStrike">
                <a:solidFill>
                  <a:srgbClr val="999999"/>
                </a:solidFill>
                <a:latin typeface="Arial"/>
              </a:rPr>
              <a:t>VERVIEW</a:t>
            </a:r>
            <a:endParaRPr b="0" lang="en-IN" sz="1800" spc="-1" strike="noStrike">
              <a:solidFill>
                <a:srgbClr val="000000"/>
              </a:solidFill>
              <a:latin typeface="Arial"/>
              <a:ea typeface="Microsoft YaHei"/>
            </a:endParaRPr>
          </a:p>
          <a:p>
            <a:pPr>
              <a:lnSpc>
                <a:spcPct val="100000"/>
              </a:lnSpc>
              <a:spcBef>
                <a:spcPts val="283"/>
              </a:spcBef>
              <a:spcAft>
                <a:spcPts val="283"/>
              </a:spcAft>
            </a:pPr>
            <a:r>
              <a:rPr b="1" lang="en-IN" sz="1800" spc="-1" strike="noStrike">
                <a:solidFill>
                  <a:srgbClr val="ffffff"/>
                </a:solidFill>
                <a:latin typeface="Arial"/>
              </a:rPr>
              <a:t>● </a:t>
            </a:r>
            <a:r>
              <a:rPr b="1" lang="en-IN" sz="2400" spc="-1" strike="noStrike">
                <a:ln>
                  <a:solidFill>
                    <a:srgbClr val="ff0000"/>
                  </a:solidFill>
                </a:ln>
                <a:solidFill>
                  <a:srgbClr val="ffffff"/>
                </a:solidFill>
                <a:latin typeface="Arial"/>
              </a:rPr>
              <a:t>A </a:t>
            </a:r>
            <a:r>
              <a:rPr b="1" lang="en-IN" sz="1800" spc="-1" strike="noStrike">
                <a:solidFill>
                  <a:srgbClr val="999999"/>
                </a:solidFill>
                <a:latin typeface="Arial"/>
              </a:rPr>
              <a:t>DVANTAGES</a:t>
            </a:r>
            <a:endParaRPr b="0" lang="en-IN" sz="1800" spc="-1" strike="noStrike">
              <a:solidFill>
                <a:srgbClr val="000000"/>
              </a:solidFill>
              <a:latin typeface="Arial"/>
              <a:ea typeface="Microsoft YaHei"/>
            </a:endParaRPr>
          </a:p>
          <a:p>
            <a:pPr>
              <a:lnSpc>
                <a:spcPct val="100000"/>
              </a:lnSpc>
              <a:spcBef>
                <a:spcPts val="283"/>
              </a:spcBef>
              <a:spcAft>
                <a:spcPts val="283"/>
              </a:spcAft>
            </a:pPr>
            <a:r>
              <a:rPr b="1" lang="en-IN" sz="1800" spc="-1" strike="noStrike">
                <a:solidFill>
                  <a:srgbClr val="ffffff"/>
                </a:solidFill>
                <a:latin typeface="Arial"/>
              </a:rPr>
              <a:t>● </a:t>
            </a:r>
            <a:r>
              <a:rPr b="1" lang="en-IN" sz="2400" spc="-1" strike="noStrike">
                <a:ln>
                  <a:solidFill>
                    <a:srgbClr val="ff0000"/>
                  </a:solidFill>
                </a:ln>
                <a:solidFill>
                  <a:srgbClr val="ffffff"/>
                </a:solidFill>
                <a:latin typeface="Arial"/>
              </a:rPr>
              <a:t>D </a:t>
            </a:r>
            <a:r>
              <a:rPr b="1" lang="en-IN" sz="1800" spc="-1" strike="noStrike">
                <a:solidFill>
                  <a:srgbClr val="999999"/>
                </a:solidFill>
                <a:latin typeface="Arial"/>
              </a:rPr>
              <a:t>ISADVANTAGES</a:t>
            </a:r>
            <a:endParaRPr b="0" lang="en-IN" sz="1800" spc="-1" strike="noStrike">
              <a:solidFill>
                <a:srgbClr val="000000"/>
              </a:solidFill>
              <a:latin typeface="Arial"/>
              <a:ea typeface="Microsoft YaHei"/>
            </a:endParaRPr>
          </a:p>
          <a:p>
            <a:pPr>
              <a:lnSpc>
                <a:spcPct val="100000"/>
              </a:lnSpc>
              <a:spcBef>
                <a:spcPts val="283"/>
              </a:spcBef>
              <a:spcAft>
                <a:spcPts val="283"/>
              </a:spcAft>
            </a:pPr>
            <a:r>
              <a:rPr b="1" lang="en-IN" sz="1800" spc="-1" strike="noStrike">
                <a:solidFill>
                  <a:srgbClr val="ffffff"/>
                </a:solidFill>
                <a:latin typeface="Arial"/>
              </a:rPr>
              <a:t>● </a:t>
            </a:r>
            <a:r>
              <a:rPr b="1" lang="en-IN" sz="2400" spc="-1" strike="noStrike">
                <a:ln>
                  <a:solidFill>
                    <a:srgbClr val="ff0000"/>
                  </a:solidFill>
                </a:ln>
                <a:solidFill>
                  <a:srgbClr val="ffffff"/>
                </a:solidFill>
                <a:latin typeface="Arial"/>
              </a:rPr>
              <a:t>A </a:t>
            </a:r>
            <a:r>
              <a:rPr b="1" lang="en-IN" sz="1800" spc="-1" strike="noStrike">
                <a:solidFill>
                  <a:srgbClr val="999999"/>
                </a:solidFill>
                <a:latin typeface="Arial"/>
              </a:rPr>
              <a:t>PPLICATIONS</a:t>
            </a:r>
            <a:endParaRPr b="0" lang="en-IN" sz="1800" spc="-1" strike="noStrike">
              <a:solidFill>
                <a:srgbClr val="000000"/>
              </a:solidFill>
              <a:latin typeface="Arial"/>
              <a:ea typeface="Microsoft YaHei"/>
            </a:endParaRPr>
          </a:p>
          <a:p>
            <a:pPr>
              <a:lnSpc>
                <a:spcPct val="100000"/>
              </a:lnSpc>
              <a:spcBef>
                <a:spcPts val="283"/>
              </a:spcBef>
              <a:spcAft>
                <a:spcPts val="283"/>
              </a:spcAft>
            </a:pPr>
            <a:r>
              <a:rPr b="1" lang="en-IN" sz="1800" spc="-1" strike="noStrike">
                <a:solidFill>
                  <a:srgbClr val="ffffff"/>
                </a:solidFill>
                <a:latin typeface="Arial"/>
              </a:rPr>
              <a:t>● </a:t>
            </a:r>
            <a:r>
              <a:rPr b="1" lang="en-IN" sz="2400" spc="-1" strike="noStrike">
                <a:ln>
                  <a:solidFill>
                    <a:srgbClr val="ff0000"/>
                  </a:solidFill>
                </a:ln>
                <a:solidFill>
                  <a:srgbClr val="ffffff"/>
                </a:solidFill>
                <a:latin typeface="Arial"/>
              </a:rPr>
              <a:t>C </a:t>
            </a:r>
            <a:r>
              <a:rPr b="1" lang="en-IN" sz="1800" spc="-1" strike="noStrike">
                <a:solidFill>
                  <a:srgbClr val="999999"/>
                </a:solidFill>
                <a:latin typeface="Arial"/>
              </a:rPr>
              <a:t>ONCLUSION</a:t>
            </a:r>
            <a:endParaRPr b="0" lang="en-IN" sz="1800" spc="-1" strike="noStrike">
              <a:solidFill>
                <a:srgbClr val="000000"/>
              </a:solidFill>
              <a:latin typeface="Arial"/>
              <a:ea typeface="Microsoft YaHei"/>
            </a:endParaRPr>
          </a:p>
          <a:p>
            <a:pPr>
              <a:lnSpc>
                <a:spcPct val="100000"/>
              </a:lnSpc>
              <a:spcBef>
                <a:spcPts val="283"/>
              </a:spcBef>
              <a:spcAft>
                <a:spcPts val="283"/>
              </a:spcAft>
            </a:pPr>
            <a:r>
              <a:rPr b="1" lang="en-IN" sz="1800" spc="-1" strike="noStrike">
                <a:solidFill>
                  <a:srgbClr val="ffffff"/>
                </a:solidFill>
                <a:latin typeface="Arial"/>
              </a:rPr>
              <a:t>● </a:t>
            </a:r>
            <a:r>
              <a:rPr b="1" lang="en-IN" sz="2400" spc="-1" strike="noStrike">
                <a:ln>
                  <a:solidFill>
                    <a:srgbClr val="ff0000"/>
                  </a:solidFill>
                </a:ln>
                <a:solidFill>
                  <a:srgbClr val="ffffff"/>
                </a:solidFill>
                <a:latin typeface="Arial"/>
              </a:rPr>
              <a:t>R </a:t>
            </a:r>
            <a:r>
              <a:rPr b="1" lang="en-IN" sz="1800" spc="-1" strike="noStrike">
                <a:solidFill>
                  <a:srgbClr val="999999"/>
                </a:solidFill>
                <a:latin typeface="Arial"/>
              </a:rPr>
              <a:t>EFRENCE</a:t>
            </a:r>
            <a:endParaRPr b="0" lang="en-IN" sz="1800" spc="-1" strike="noStrike">
              <a:solidFill>
                <a:srgbClr val="000000"/>
              </a:solidFill>
              <a:latin typeface="Arial"/>
              <a:ea typeface="Microsoft YaHei"/>
            </a:endParaRPr>
          </a:p>
        </p:txBody>
      </p:sp>
      <p:sp>
        <p:nvSpPr>
          <p:cNvPr id="1552" name=""/>
          <p:cNvSpPr/>
          <p:nvPr/>
        </p:nvSpPr>
        <p:spPr>
          <a:xfrm>
            <a:off x="180000" y="629640"/>
            <a:ext cx="0" cy="3150360"/>
          </a:xfrm>
          <a:prstGeom prst="line">
            <a:avLst/>
          </a:prstGeom>
          <a:ln w="19080">
            <a:solidFill>
              <a:srgbClr val="ffffff"/>
            </a:solidFill>
            <a:round/>
          </a:ln>
        </p:spPr>
        <p:style>
          <a:lnRef idx="0"/>
          <a:fillRef idx="0"/>
          <a:effectRef idx="0"/>
          <a:fontRef idx="minor"/>
        </p:style>
        <p:txBody>
          <a:bodyPr lIns="99360" rIns="99360" tIns="108720" bIns="108720" anchor="ctr">
            <a:noAutofit/>
          </a:bodyPr>
          <a:p>
            <a:endParaRPr b="0" lang="en-IN" sz="1800" spc="-1" strike="noStrike">
              <a:solidFill>
                <a:srgbClr val="000000"/>
              </a:solidFill>
              <a:latin typeface="Arial"/>
            </a:endParaRPr>
          </a:p>
        </p:txBody>
      </p:sp>
      <p:sp>
        <p:nvSpPr>
          <p:cNvPr id="1553" name="Google Shape;507;p46"/>
          <p:cNvSpPr/>
          <p:nvPr/>
        </p:nvSpPr>
        <p:spPr>
          <a:xfrm>
            <a:off x="4899600" y="1304280"/>
            <a:ext cx="3386880" cy="3316320"/>
          </a:xfrm>
          <a:prstGeom prst="ellipse">
            <a:avLst/>
          </a:pr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IN" sz="1800" spc="-1" strike="noStrike">
              <a:solidFill>
                <a:srgbClr val="000000"/>
              </a:solidFill>
              <a:latin typeface="Arial"/>
            </a:endParaRPr>
          </a:p>
        </p:txBody>
      </p:sp>
      <p:pic>
        <p:nvPicPr>
          <p:cNvPr id="1554" name="Google Shape;509;p46" descr=""/>
          <p:cNvPicPr/>
          <p:nvPr/>
        </p:nvPicPr>
        <p:blipFill>
          <a:blip r:embed="rId2"/>
          <a:stretch/>
        </p:blipFill>
        <p:spPr>
          <a:xfrm>
            <a:off x="7163280" y="1085040"/>
            <a:ext cx="1095120" cy="866520"/>
          </a:xfrm>
          <a:prstGeom prst="rect">
            <a:avLst/>
          </a:prstGeom>
          <a:ln w="0">
            <a:noFill/>
          </a:ln>
        </p:spPr>
      </p:pic>
      <p:pic>
        <p:nvPicPr>
          <p:cNvPr id="1555" name="Google Shape;508;p 1" descr=""/>
          <p:cNvPicPr/>
          <p:nvPr/>
        </p:nvPicPr>
        <p:blipFill>
          <a:blip r:embed="rId3"/>
          <a:stretch/>
        </p:blipFill>
        <p:spPr>
          <a:xfrm>
            <a:off x="5760000" y="4127040"/>
            <a:ext cx="790200" cy="732960"/>
          </a:xfrm>
          <a:prstGeom prst="rect">
            <a:avLst/>
          </a:prstGeom>
          <a:ln w="0">
            <a:noFill/>
          </a:ln>
        </p:spPr>
      </p:pic>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556" name="Google Shape;419;p39" descr=""/>
          <p:cNvPicPr/>
          <p:nvPr/>
        </p:nvPicPr>
        <p:blipFill>
          <a:blip r:embed="rId1"/>
          <a:stretch/>
        </p:blipFill>
        <p:spPr>
          <a:xfrm>
            <a:off x="196920" y="4725720"/>
            <a:ext cx="357840" cy="238320"/>
          </a:xfrm>
          <a:prstGeom prst="rect">
            <a:avLst/>
          </a:prstGeom>
          <a:ln w="0">
            <a:noFill/>
          </a:ln>
        </p:spPr>
      </p:pic>
      <p:pic>
        <p:nvPicPr>
          <p:cNvPr id="1557" name="Google Shape;420;p39" descr=""/>
          <p:cNvPicPr/>
          <p:nvPr/>
        </p:nvPicPr>
        <p:blipFill>
          <a:blip r:embed="rId2"/>
          <a:stretch/>
        </p:blipFill>
        <p:spPr>
          <a:xfrm>
            <a:off x="7995600" y="3799440"/>
            <a:ext cx="866520" cy="1133280"/>
          </a:xfrm>
          <a:prstGeom prst="rect">
            <a:avLst/>
          </a:prstGeom>
          <a:ln w="0">
            <a:noFill/>
          </a:ln>
        </p:spPr>
      </p:pic>
      <p:sp>
        <p:nvSpPr>
          <p:cNvPr id="1558" name="Google Shape;424;p39"/>
          <p:cNvSpPr/>
          <p:nvPr/>
        </p:nvSpPr>
        <p:spPr>
          <a:xfrm rot="18900000">
            <a:off x="127080" y="487080"/>
            <a:ext cx="613800" cy="613800"/>
          </a:xfrm>
          <a:prstGeom prst="teardrop">
            <a:avLst>
              <a:gd name="adj" fmla="val 100000"/>
            </a:avLst>
          </a:prstGeom>
          <a:solidFill>
            <a:schemeClr val="accent5"/>
          </a:solidFill>
          <a:ln w="0">
            <a:noFill/>
          </a:ln>
        </p:spPr>
        <p:style>
          <a:lnRef idx="0"/>
          <a:fillRef idx="0"/>
          <a:effectRef idx="0"/>
          <a:fontRef idx="minor"/>
        </p:style>
        <p:txBody>
          <a:bodyPr tIns="91440" bIns="91440" anchor="ctr">
            <a:noAutofit/>
          </a:bodyPr>
          <a:p>
            <a:pPr>
              <a:lnSpc>
                <a:spcPct val="100000"/>
              </a:lnSpc>
              <a:tabLst>
                <a:tab algn="l" pos="0"/>
              </a:tabLst>
            </a:pPr>
            <a:endParaRPr b="0" lang="en-IN" sz="1400" spc="-1" strike="noStrike">
              <a:solidFill>
                <a:srgbClr val="000000"/>
              </a:solidFill>
              <a:latin typeface="Arial"/>
            </a:endParaRPr>
          </a:p>
        </p:txBody>
      </p:sp>
      <p:sp>
        <p:nvSpPr>
          <p:cNvPr id="1559" name="PlaceHolder 1"/>
          <p:cNvSpPr>
            <a:spLocks noGrp="1"/>
          </p:cNvSpPr>
          <p:nvPr>
            <p:ph type="title"/>
          </p:nvPr>
        </p:nvSpPr>
        <p:spPr>
          <a:xfrm>
            <a:off x="720000" y="444960"/>
            <a:ext cx="7703640" cy="572400"/>
          </a:xfrm>
          <a:prstGeom prst="rect">
            <a:avLst/>
          </a:prstGeom>
          <a:noFill/>
          <a:ln w="0">
            <a:noFill/>
          </a:ln>
        </p:spPr>
        <p:txBody>
          <a:bodyPr tIns="91440" bIns="91440" anchor="ctr">
            <a:noAutofit/>
          </a:bodyPr>
          <a:p>
            <a:pPr indent="0">
              <a:lnSpc>
                <a:spcPct val="100000"/>
              </a:lnSpc>
              <a:buNone/>
              <a:tabLst>
                <a:tab algn="l" pos="0"/>
              </a:tabLst>
            </a:pPr>
            <a:r>
              <a:rPr b="1" lang="en" sz="3000" spc="-1" strike="noStrike">
                <a:solidFill>
                  <a:schemeClr val="accent5"/>
                </a:solidFill>
                <a:latin typeface="Krona One"/>
                <a:ea typeface="Krona One"/>
              </a:rPr>
              <a:t>INTRODUCTION</a:t>
            </a:r>
            <a:endParaRPr b="0" lang="en-IN" sz="3000" spc="-1" strike="noStrike">
              <a:solidFill>
                <a:srgbClr val="000000"/>
              </a:solidFill>
              <a:latin typeface="Arial"/>
            </a:endParaRPr>
          </a:p>
        </p:txBody>
      </p:sp>
      <p:sp>
        <p:nvSpPr>
          <p:cNvPr id="1560" name=""/>
          <p:cNvSpPr txBox="1"/>
          <p:nvPr/>
        </p:nvSpPr>
        <p:spPr>
          <a:xfrm>
            <a:off x="219240" y="611640"/>
            <a:ext cx="900000" cy="602280"/>
          </a:xfrm>
          <a:prstGeom prst="rect">
            <a:avLst/>
          </a:prstGeom>
          <a:noFill/>
          <a:ln w="0">
            <a:noFill/>
          </a:ln>
        </p:spPr>
        <p:txBody>
          <a:bodyPr lIns="90000" rIns="90000" tIns="45000" bIns="45000" anchor="t">
            <a:noAutofit/>
          </a:bodyPr>
          <a:p>
            <a:r>
              <a:rPr b="0" lang="en-IN" sz="1800" spc="-1" strike="noStrike">
                <a:solidFill>
                  <a:srgbClr val="000000"/>
                </a:solidFill>
                <a:latin typeface="Arial"/>
              </a:rPr>
              <a:t> </a:t>
            </a:r>
            <a:r>
              <a:rPr b="0" lang="en-IN" sz="1800" spc="-1" strike="noStrike">
                <a:solidFill>
                  <a:srgbClr val="000000"/>
                </a:solidFill>
                <a:latin typeface="Arial"/>
              </a:rPr>
              <a:t>1       </a:t>
            </a:r>
            <a:endParaRPr b="0" lang="en-IN" sz="1800" spc="-1" strike="noStrike">
              <a:solidFill>
                <a:srgbClr val="000000"/>
              </a:solidFill>
              <a:latin typeface="Arial"/>
            </a:endParaRPr>
          </a:p>
        </p:txBody>
      </p:sp>
      <p:sp>
        <p:nvSpPr>
          <p:cNvPr id="1561" name=""/>
          <p:cNvSpPr txBox="1"/>
          <p:nvPr/>
        </p:nvSpPr>
        <p:spPr>
          <a:xfrm>
            <a:off x="180000" y="1260000"/>
            <a:ext cx="7920000" cy="867960"/>
          </a:xfrm>
          <a:prstGeom prst="rect">
            <a:avLst/>
          </a:prstGeom>
          <a:noFill/>
          <a:ln w="0">
            <a:noFill/>
          </a:ln>
        </p:spPr>
        <p:txBody>
          <a:bodyPr lIns="90000" rIns="90000" tIns="45000" bIns="45000" anchor="t">
            <a:noAutofit/>
          </a:bodyPr>
          <a:p>
            <a:r>
              <a:rPr b="1" lang="en-IN" sz="1800" spc="-1" strike="noStrike">
                <a:solidFill>
                  <a:srgbClr val="b2b2b2"/>
                </a:solidFill>
                <a:latin typeface="Franklin Gothic Book"/>
              </a:rPr>
              <a:t>Welcome to Red Stream,the online blood donation platform that connect the donors together and making the process of blood donation simple by matching appropriate donors to the recipients</a:t>
            </a:r>
            <a:r>
              <a:rPr b="1" lang="en-IN" sz="1800" spc="-1" strike="noStrike">
                <a:solidFill>
                  <a:srgbClr val="999999"/>
                </a:solidFill>
                <a:latin typeface="Franklin Gothic Book"/>
              </a:rPr>
              <a:t>.</a:t>
            </a:r>
            <a:endParaRPr b="1" lang="en-IN" sz="1800" spc="-1" strike="noStrike">
              <a:solidFill>
                <a:srgbClr val="999999"/>
              </a:solidFill>
              <a:latin typeface="Franklin Gothic Book"/>
            </a:endParaRPr>
          </a:p>
        </p:txBody>
      </p:sp>
      <p:sp>
        <p:nvSpPr>
          <p:cNvPr id="1562" name=""/>
          <p:cNvSpPr txBox="1"/>
          <p:nvPr/>
        </p:nvSpPr>
        <p:spPr>
          <a:xfrm>
            <a:off x="180000" y="2333880"/>
            <a:ext cx="8460000" cy="1193040"/>
          </a:xfrm>
          <a:prstGeom prst="rect">
            <a:avLst/>
          </a:prstGeom>
          <a:noFill/>
          <a:ln w="0">
            <a:noFill/>
          </a:ln>
        </p:spPr>
        <p:txBody>
          <a:bodyPr lIns="90000" rIns="90000" tIns="45000" bIns="45000" anchor="t">
            <a:noAutofit/>
          </a:bodyPr>
          <a:p>
            <a:r>
              <a:rPr b="1" lang="en-IN" sz="1800" spc="-1" strike="noStrike">
                <a:solidFill>
                  <a:srgbClr val="b2b2b2"/>
                </a:solidFill>
                <a:latin typeface="Arial"/>
              </a:rPr>
              <a:t>1. WORKING</a:t>
            </a:r>
            <a:endParaRPr b="0" lang="en-IN" sz="1800" spc="-1" strike="noStrike">
              <a:solidFill>
                <a:srgbClr val="999999"/>
              </a:solidFill>
              <a:latin typeface="Arial"/>
            </a:endParaRPr>
          </a:p>
          <a:p>
            <a:pPr algn="just"/>
            <a:r>
              <a:rPr b="0" lang="en-IN" sz="1500" spc="-1" strike="noStrike">
                <a:solidFill>
                  <a:srgbClr val="999999"/>
                </a:solidFill>
                <a:latin typeface="Arial"/>
              </a:rPr>
              <a:t>It works by finding blood donors and receivers by creating a central database of registered donors and allowing receivers to search for potential matches. Overall, the website aims to create a comprehensive and user-friendly platform that improves the process of blood donation and helps save lives by making it easier to find and connect with donors. </a:t>
            </a:r>
            <a:endParaRPr b="0" lang="en-IN" sz="1500" spc="-1" strike="noStrike">
              <a:solidFill>
                <a:srgbClr val="999999"/>
              </a:solidFill>
              <a:latin typeface="Arial"/>
            </a:endParaRPr>
          </a:p>
        </p:txBody>
      </p:sp>
      <p:sp>
        <p:nvSpPr>
          <p:cNvPr id="1563" name=""/>
          <p:cNvSpPr/>
          <p:nvPr/>
        </p:nvSpPr>
        <p:spPr>
          <a:xfrm flipV="1">
            <a:off x="180000" y="2322360"/>
            <a:ext cx="8280000" cy="11520"/>
          </a:xfrm>
          <a:prstGeom prst="line">
            <a:avLst/>
          </a:prstGeom>
          <a:ln w="0">
            <a:solidFill>
              <a:srgbClr val="ffffff"/>
            </a:solidFill>
          </a:ln>
        </p:spPr>
        <p:style>
          <a:lnRef idx="0"/>
          <a:fillRef idx="0"/>
          <a:effectRef idx="0"/>
          <a:fontRef idx="minor"/>
        </p:style>
        <p:txBody>
          <a:bodyPr lIns="90000" rIns="90000" tIns="45000" bIns="45000" anchor="ctr">
            <a:noAutofit/>
          </a:bodyPr>
          <a:p>
            <a:endParaRPr b="0" lang="en-IN" sz="1800" spc="-1" strike="noStrike">
              <a:solidFill>
                <a:srgbClr val="000000"/>
              </a:solidFill>
              <a:latin typeface="Arial"/>
            </a:endParaRPr>
          </a:p>
        </p:txBody>
      </p:sp>
      <p:sp>
        <p:nvSpPr>
          <p:cNvPr id="1564" name=""/>
          <p:cNvSpPr txBox="1"/>
          <p:nvPr/>
        </p:nvSpPr>
        <p:spPr>
          <a:xfrm>
            <a:off x="180000" y="3780000"/>
            <a:ext cx="8820000" cy="981360"/>
          </a:xfrm>
          <a:prstGeom prst="rect">
            <a:avLst/>
          </a:prstGeom>
          <a:noFill/>
          <a:ln w="0">
            <a:noFill/>
          </a:ln>
        </p:spPr>
        <p:txBody>
          <a:bodyPr lIns="90000" rIns="90000" tIns="45000" bIns="45000" anchor="t">
            <a:noAutofit/>
          </a:bodyPr>
          <a:p>
            <a:r>
              <a:rPr b="1" lang="en-IN" sz="1800" spc="-1" strike="noStrike">
                <a:solidFill>
                  <a:srgbClr val="b2b2b2"/>
                </a:solidFill>
                <a:latin typeface="Arial"/>
              </a:rPr>
              <a:t>2. FLEXIBLE SERVICE</a:t>
            </a:r>
            <a:endParaRPr b="0" lang="en-IN" sz="1800" spc="-1" strike="noStrike">
              <a:solidFill>
                <a:srgbClr val="999999"/>
              </a:solidFill>
              <a:latin typeface="Arial"/>
            </a:endParaRPr>
          </a:p>
          <a:p>
            <a:r>
              <a:rPr b="0" lang="en-IN" sz="1500" spc="-1" strike="noStrike">
                <a:solidFill>
                  <a:srgbClr val="999999"/>
                </a:solidFill>
                <a:latin typeface="Arial"/>
              </a:rPr>
              <a:t>The website allows 24x7 service and support. Also recipients can pre-book or schedule the availability of getting blood for an upcoming day. This website also provides a facility of calling an ambulance provided by this institution itself in emergency situations.</a:t>
            </a:r>
            <a:endParaRPr b="0" lang="en-IN" sz="1500" spc="-1" strike="noStrike">
              <a:solidFill>
                <a:srgbClr val="999999"/>
              </a:solidFill>
              <a:latin typeface="Arial"/>
            </a:endParaRPr>
          </a:p>
        </p:txBody>
      </p:sp>
      <p:sp>
        <p:nvSpPr>
          <p:cNvPr id="1565" name=""/>
          <p:cNvSpPr/>
          <p:nvPr/>
        </p:nvSpPr>
        <p:spPr>
          <a:xfrm>
            <a:off x="180000" y="3689640"/>
            <a:ext cx="8280000" cy="0"/>
          </a:xfrm>
          <a:prstGeom prst="line">
            <a:avLst/>
          </a:prstGeom>
          <a:ln w="0">
            <a:solidFill>
              <a:srgbClr val="ffffff"/>
            </a:solidFill>
          </a:ln>
        </p:spPr>
        <p:style>
          <a:lnRef idx="0"/>
          <a:fillRef idx="0"/>
          <a:effectRef idx="0"/>
          <a:fontRef idx="minor"/>
        </p:style>
        <p:txBody>
          <a:bodyPr lIns="90000" rIns="90000" tIns="45000" bIns="45000" anchor="ctr">
            <a:noAutofit/>
          </a:bodyPr>
          <a:p>
            <a:endParaRPr b="0" lang="en-IN"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66" name=""/>
          <p:cNvSpPr txBox="1"/>
          <p:nvPr/>
        </p:nvSpPr>
        <p:spPr>
          <a:xfrm>
            <a:off x="180000" y="755280"/>
            <a:ext cx="8820000" cy="1404720"/>
          </a:xfrm>
          <a:prstGeom prst="rect">
            <a:avLst/>
          </a:prstGeom>
          <a:noFill/>
          <a:ln w="0">
            <a:noFill/>
          </a:ln>
        </p:spPr>
        <p:txBody>
          <a:bodyPr lIns="90000" rIns="90000" tIns="45000" bIns="45000" anchor="t">
            <a:noAutofit/>
          </a:bodyPr>
          <a:p>
            <a:pPr>
              <a:lnSpc>
                <a:spcPct val="100000"/>
              </a:lnSpc>
            </a:pPr>
            <a:r>
              <a:rPr b="1" lang="en-IN" sz="1800" spc="-1" strike="noStrike">
                <a:solidFill>
                  <a:srgbClr val="b2b2b2"/>
                </a:solidFill>
                <a:latin typeface="Arial"/>
              </a:rPr>
              <a:t>3. DEDICATED MEMBERS</a:t>
            </a:r>
            <a:endParaRPr b="0" lang="en-IN" sz="1800" spc="-1" strike="noStrike">
              <a:solidFill>
                <a:srgbClr val="000000"/>
              </a:solidFill>
              <a:latin typeface="Arial"/>
            </a:endParaRPr>
          </a:p>
          <a:p>
            <a:pPr algn="just">
              <a:lnSpc>
                <a:spcPct val="100000"/>
              </a:lnSpc>
            </a:pPr>
            <a:r>
              <a:rPr b="0" lang="en-IN" sz="1500" spc="-1" strike="noStrike">
                <a:solidFill>
                  <a:srgbClr val="999999"/>
                </a:solidFill>
                <a:latin typeface="Arial"/>
              </a:rPr>
              <a:t>This is a donors community created by a group of dedicated polytechnic college students of Govt.Polytechnic college Kaduthuruthy, Govt.Polytechnic college Kottayam, Govt.Polytechnic college Pala. This is a non-profitable service doing by the student group aiming at the implementation of technology in social service. All the members in this group joined with their own decision and are willing to help others without any </a:t>
            </a:r>
            <a:r>
              <a:rPr b="0" lang="en-IN" sz="1500" spc="-1" strike="noStrike">
                <a:solidFill>
                  <a:srgbClr val="999999"/>
                </a:solidFill>
                <a:latin typeface="Arial"/>
              </a:rPr>
              <a:t>boundaries.</a:t>
            </a:r>
            <a:endParaRPr b="0" lang="en-IN" sz="1500" spc="-1" strike="noStrike">
              <a:solidFill>
                <a:srgbClr val="000000"/>
              </a:solidFill>
              <a:latin typeface="Arial"/>
            </a:endParaRPr>
          </a:p>
        </p:txBody>
      </p:sp>
      <p:sp>
        <p:nvSpPr>
          <p:cNvPr id="1567" name=""/>
          <p:cNvSpPr/>
          <p:nvPr/>
        </p:nvSpPr>
        <p:spPr>
          <a:xfrm>
            <a:off x="180000" y="2340000"/>
            <a:ext cx="8820000" cy="0"/>
          </a:xfrm>
          <a:prstGeom prst="line">
            <a:avLst/>
          </a:prstGeom>
          <a:ln w="0">
            <a:solidFill>
              <a:srgbClr val="eeeeee"/>
            </a:solidFill>
          </a:ln>
        </p:spPr>
        <p:style>
          <a:lnRef idx="0"/>
          <a:fillRef idx="0"/>
          <a:effectRef idx="0"/>
          <a:fontRef idx="minor"/>
        </p:style>
        <p:txBody>
          <a:bodyPr lIns="90000" rIns="90000" tIns="45000" bIns="45000" anchor="ctr">
            <a:noAutofit/>
          </a:bodyPr>
          <a:p>
            <a:endParaRPr b="0" lang="en-IN" sz="1800" spc="-1" strike="noStrike">
              <a:solidFill>
                <a:srgbClr val="000000"/>
              </a:solidFill>
              <a:latin typeface="Arial"/>
            </a:endParaRPr>
          </a:p>
        </p:txBody>
      </p:sp>
      <p:sp>
        <p:nvSpPr>
          <p:cNvPr id="1568" name=""/>
          <p:cNvSpPr txBox="1"/>
          <p:nvPr/>
        </p:nvSpPr>
        <p:spPr>
          <a:xfrm>
            <a:off x="180000" y="2700000"/>
            <a:ext cx="8820000" cy="1405080"/>
          </a:xfrm>
          <a:prstGeom prst="rect">
            <a:avLst/>
          </a:prstGeom>
          <a:noFill/>
          <a:ln w="0">
            <a:noFill/>
          </a:ln>
        </p:spPr>
        <p:txBody>
          <a:bodyPr lIns="90000" rIns="90000" tIns="45000" bIns="45000" anchor="t">
            <a:noAutofit/>
          </a:bodyPr>
          <a:p>
            <a:r>
              <a:rPr b="1" lang="en-IN" sz="1800" spc="-1" strike="noStrike">
                <a:solidFill>
                  <a:srgbClr val="b2b2b2"/>
                </a:solidFill>
                <a:latin typeface="Arial"/>
              </a:rPr>
              <a:t>4. EFFICIENT </a:t>
            </a:r>
            <a:endParaRPr b="0" lang="en-IN" sz="1800" spc="-1" strike="noStrike">
              <a:solidFill>
                <a:srgbClr val="000000"/>
              </a:solidFill>
              <a:latin typeface="Arial"/>
            </a:endParaRPr>
          </a:p>
          <a:p>
            <a:r>
              <a:rPr b="0" lang="en-IN" sz="1500" spc="-1" strike="noStrike">
                <a:solidFill>
                  <a:srgbClr val="999999"/>
                </a:solidFill>
                <a:latin typeface="Arial"/>
              </a:rPr>
              <a:t>The website is more efficient in finding the </a:t>
            </a:r>
            <a:r>
              <a:rPr b="0" lang="en-IN" sz="1500" spc="-1" strike="noStrike">
                <a:solidFill>
                  <a:srgbClr val="999999"/>
                </a:solidFill>
                <a:latin typeface="Arial"/>
              </a:rPr>
              <a:t>appropriate blood</a:t>
            </a:r>
            <a:r>
              <a:rPr b="0" lang="en-IN" sz="1500" spc="-1" strike="noStrike">
                <a:solidFill>
                  <a:srgbClr val="999999"/>
                </a:solidFill>
                <a:latin typeface="Arial"/>
              </a:rPr>
              <a:t> donors to the </a:t>
            </a:r>
            <a:r>
              <a:rPr b="0" lang="en-IN" sz="1500" spc="-1" strike="noStrike">
                <a:solidFill>
                  <a:srgbClr val="999999"/>
                </a:solidFill>
                <a:latin typeface="Arial"/>
              </a:rPr>
              <a:t>recipients in an efficient way by matching the recipient and the donor details accordingly. Thereby using this site can save the time of the procedure and other complications usually occuring. This can also avoid some third-parties involved in the procedure and also saves money to an extend.</a:t>
            </a:r>
            <a:endParaRPr b="0" lang="en-IN" sz="15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1569" name="Google Shape;448;p41"/>
          <p:cNvGrpSpPr/>
          <p:nvPr/>
        </p:nvGrpSpPr>
        <p:grpSpPr>
          <a:xfrm>
            <a:off x="177840" y="132840"/>
            <a:ext cx="8767440" cy="4805640"/>
            <a:chOff x="177840" y="132840"/>
            <a:chExt cx="8767440" cy="4805640"/>
          </a:xfrm>
        </p:grpSpPr>
        <p:pic>
          <p:nvPicPr>
            <p:cNvPr id="1570" name="Google Shape;449;p41" descr=""/>
            <p:cNvPicPr/>
            <p:nvPr/>
          </p:nvPicPr>
          <p:blipFill>
            <a:blip r:embed="rId1"/>
            <a:stretch/>
          </p:blipFill>
          <p:spPr>
            <a:xfrm>
              <a:off x="2381400" y="152280"/>
              <a:ext cx="856800" cy="599760"/>
            </a:xfrm>
            <a:prstGeom prst="rect">
              <a:avLst/>
            </a:prstGeom>
            <a:ln w="0">
              <a:noFill/>
            </a:ln>
          </p:spPr>
        </p:pic>
        <p:pic>
          <p:nvPicPr>
            <p:cNvPr id="1571" name="Google Shape;450;p41" descr=""/>
            <p:cNvPicPr/>
            <p:nvPr/>
          </p:nvPicPr>
          <p:blipFill>
            <a:blip r:embed="rId2">
              <a:alphaModFix amt="51000"/>
            </a:blip>
            <a:stretch/>
          </p:blipFill>
          <p:spPr>
            <a:xfrm>
              <a:off x="177840" y="4347720"/>
              <a:ext cx="799920" cy="571320"/>
            </a:xfrm>
            <a:prstGeom prst="rect">
              <a:avLst/>
            </a:prstGeom>
            <a:ln w="0">
              <a:noFill/>
            </a:ln>
          </p:spPr>
        </p:pic>
        <p:pic>
          <p:nvPicPr>
            <p:cNvPr id="1572" name="Google Shape;451;p41" descr=""/>
            <p:cNvPicPr/>
            <p:nvPr/>
          </p:nvPicPr>
          <p:blipFill>
            <a:blip r:embed="rId3"/>
            <a:stretch/>
          </p:blipFill>
          <p:spPr>
            <a:xfrm>
              <a:off x="7912800" y="132840"/>
              <a:ext cx="1032480" cy="803880"/>
            </a:xfrm>
            <a:prstGeom prst="rect">
              <a:avLst/>
            </a:prstGeom>
            <a:ln w="0">
              <a:noFill/>
            </a:ln>
          </p:spPr>
        </p:pic>
        <p:pic>
          <p:nvPicPr>
            <p:cNvPr id="1573" name="Google Shape;452;p41" descr=""/>
            <p:cNvPicPr/>
            <p:nvPr/>
          </p:nvPicPr>
          <p:blipFill>
            <a:blip r:embed="rId4">
              <a:alphaModFix amt="43000"/>
            </a:blip>
            <a:stretch/>
          </p:blipFill>
          <p:spPr>
            <a:xfrm>
              <a:off x="8021520" y="4226400"/>
              <a:ext cx="923400" cy="712080"/>
            </a:xfrm>
            <a:prstGeom prst="rect">
              <a:avLst/>
            </a:prstGeom>
            <a:ln w="0">
              <a:noFill/>
            </a:ln>
          </p:spPr>
        </p:pic>
      </p:grpSp>
      <p:grpSp>
        <p:nvGrpSpPr>
          <p:cNvPr id="1574" name="Google Shape;453;p41"/>
          <p:cNvGrpSpPr/>
          <p:nvPr/>
        </p:nvGrpSpPr>
        <p:grpSpPr>
          <a:xfrm>
            <a:off x="-402480" y="-874440"/>
            <a:ext cx="4460400" cy="5774400"/>
            <a:chOff x="-402480" y="-874440"/>
            <a:chExt cx="4460400" cy="5774400"/>
          </a:xfrm>
        </p:grpSpPr>
        <p:pic>
          <p:nvPicPr>
            <p:cNvPr id="1575" name="Google Shape;454;p41" descr=""/>
            <p:cNvPicPr/>
            <p:nvPr/>
          </p:nvPicPr>
          <p:blipFill>
            <a:blip r:embed="rId5"/>
            <a:stretch/>
          </p:blipFill>
          <p:spPr>
            <a:xfrm rot="3504000">
              <a:off x="-758880" y="646560"/>
              <a:ext cx="4514400" cy="1685520"/>
            </a:xfrm>
            <a:prstGeom prst="rect">
              <a:avLst/>
            </a:prstGeom>
            <a:ln w="0">
              <a:noFill/>
            </a:ln>
          </p:spPr>
        </p:pic>
        <p:pic>
          <p:nvPicPr>
            <p:cNvPr id="1576" name="Google Shape;455;p41" descr=""/>
            <p:cNvPicPr/>
            <p:nvPr/>
          </p:nvPicPr>
          <p:blipFill>
            <a:blip r:embed="rId6"/>
            <a:stretch/>
          </p:blipFill>
          <p:spPr>
            <a:xfrm>
              <a:off x="3220200" y="4366800"/>
              <a:ext cx="837720" cy="533160"/>
            </a:xfrm>
            <a:prstGeom prst="rect">
              <a:avLst/>
            </a:prstGeom>
            <a:ln w="0">
              <a:noFill/>
            </a:ln>
          </p:spPr>
        </p:pic>
        <p:pic>
          <p:nvPicPr>
            <p:cNvPr id="1577" name="Google Shape;456;p41" descr=""/>
            <p:cNvPicPr/>
            <p:nvPr/>
          </p:nvPicPr>
          <p:blipFill>
            <a:blip r:embed="rId7"/>
            <a:stretch/>
          </p:blipFill>
          <p:spPr>
            <a:xfrm rot="6067800">
              <a:off x="2424240" y="3851280"/>
              <a:ext cx="577080" cy="367200"/>
            </a:xfrm>
            <a:prstGeom prst="rect">
              <a:avLst/>
            </a:prstGeom>
            <a:ln w="0">
              <a:noFill/>
            </a:ln>
          </p:spPr>
        </p:pic>
        <p:pic>
          <p:nvPicPr>
            <p:cNvPr id="1578" name="Google Shape;457;p41" descr=""/>
            <p:cNvPicPr/>
            <p:nvPr/>
          </p:nvPicPr>
          <p:blipFill>
            <a:blip r:embed="rId8"/>
            <a:stretch/>
          </p:blipFill>
          <p:spPr>
            <a:xfrm rot="18277200">
              <a:off x="3179160" y="3654000"/>
              <a:ext cx="577080" cy="367200"/>
            </a:xfrm>
            <a:prstGeom prst="rect">
              <a:avLst/>
            </a:prstGeom>
            <a:ln w="0">
              <a:noFill/>
            </a:ln>
          </p:spPr>
        </p:pic>
      </p:grpSp>
      <p:sp>
        <p:nvSpPr>
          <p:cNvPr id="1579" name="PlaceHolder 1"/>
          <p:cNvSpPr>
            <a:spLocks noGrp="1"/>
          </p:cNvSpPr>
          <p:nvPr>
            <p:ph type="title"/>
          </p:nvPr>
        </p:nvSpPr>
        <p:spPr>
          <a:xfrm>
            <a:off x="2381400" y="180000"/>
            <a:ext cx="4860000" cy="932400"/>
          </a:xfrm>
          <a:prstGeom prst="rect">
            <a:avLst/>
          </a:prstGeom>
          <a:noFill/>
          <a:ln w="0">
            <a:noFill/>
          </a:ln>
        </p:spPr>
        <p:txBody>
          <a:bodyPr tIns="91440" bIns="91440" anchor="ctr">
            <a:noAutofit/>
          </a:bodyPr>
          <a:p>
            <a:pPr indent="0" algn="ctr">
              <a:lnSpc>
                <a:spcPct val="100000"/>
              </a:lnSpc>
              <a:buNone/>
              <a:tabLst>
                <a:tab algn="l" pos="0"/>
              </a:tabLst>
            </a:pPr>
            <a:r>
              <a:rPr b="1" lang="en" sz="3000" spc="-1" strike="noStrike">
                <a:solidFill>
                  <a:schemeClr val="accent5"/>
                </a:solidFill>
                <a:latin typeface="Krona One"/>
                <a:ea typeface="Krona One"/>
              </a:rPr>
              <a:t>OVERVIEW</a:t>
            </a:r>
            <a:endParaRPr b="0" lang="en-IN" sz="3000" spc="-1" strike="noStrike">
              <a:solidFill>
                <a:srgbClr val="000000"/>
              </a:solidFill>
              <a:latin typeface="Arial"/>
            </a:endParaRPr>
          </a:p>
        </p:txBody>
      </p:sp>
      <p:sp>
        <p:nvSpPr>
          <p:cNvPr id="1580" name="PlaceHolder 2"/>
          <p:cNvSpPr>
            <a:spLocks noGrp="1"/>
          </p:cNvSpPr>
          <p:nvPr>
            <p:ph type="subTitle"/>
          </p:nvPr>
        </p:nvSpPr>
        <p:spPr>
          <a:xfrm>
            <a:off x="3600000" y="2232360"/>
            <a:ext cx="4441320" cy="1367640"/>
          </a:xfrm>
          <a:prstGeom prst="rect">
            <a:avLst/>
          </a:prstGeom>
          <a:noFill/>
          <a:ln w="0">
            <a:noFill/>
          </a:ln>
        </p:spPr>
        <p:txBody>
          <a:bodyPr tIns="91440" bIns="91440" anchor="ctr">
            <a:noAutofit/>
          </a:bodyPr>
          <a:p>
            <a:pPr indent="0" algn="just">
              <a:lnSpc>
                <a:spcPct val="100000"/>
              </a:lnSpc>
              <a:buNone/>
              <a:tabLst>
                <a:tab algn="l" pos="0"/>
              </a:tabLst>
            </a:pPr>
            <a:r>
              <a:rPr b="0" lang="en" sz="1300" spc="-1" strike="noStrike">
                <a:solidFill>
                  <a:srgbClr val="cccccc"/>
                </a:solidFill>
                <a:latin typeface="Barlow"/>
                <a:ea typeface="Barlow"/>
              </a:rPr>
              <a:t>Red-Stream is an online blood donation website designed to have an efficient approach to the proccess of blood donation by matching the recipient data with available donor data and finding the appropriate donors.</a:t>
            </a:r>
            <a:endParaRPr b="0" lang="en-IN" sz="1300" spc="-1" strike="noStrike">
              <a:solidFill>
                <a:srgbClr val="000000"/>
              </a:solidFill>
              <a:latin typeface="Arial"/>
            </a:endParaRPr>
          </a:p>
          <a:p>
            <a:pPr indent="0" algn="just">
              <a:lnSpc>
                <a:spcPct val="100000"/>
              </a:lnSpc>
              <a:buNone/>
              <a:tabLst>
                <a:tab algn="l" pos="0"/>
              </a:tabLst>
            </a:pPr>
            <a:endParaRPr b="0" lang="en-IN" sz="1300" spc="-1" strike="noStrike">
              <a:solidFill>
                <a:srgbClr val="000000"/>
              </a:solidFill>
              <a:latin typeface="Arial"/>
            </a:endParaRPr>
          </a:p>
          <a:p>
            <a:pPr indent="0" algn="just">
              <a:lnSpc>
                <a:spcPct val="100000"/>
              </a:lnSpc>
              <a:buNone/>
              <a:tabLst>
                <a:tab algn="l" pos="0"/>
              </a:tabLst>
            </a:pPr>
            <a:r>
              <a:rPr b="0" lang="en" sz="1300" spc="-1" strike="noStrike">
                <a:solidFill>
                  <a:srgbClr val="cccccc"/>
                </a:solidFill>
                <a:latin typeface="Barlow"/>
                <a:ea typeface="Barlow"/>
              </a:rPr>
              <a:t>The website front end will be built using: </a:t>
            </a:r>
            <a:endParaRPr b="0" lang="en-IN" sz="1300" spc="-1" strike="noStrike">
              <a:solidFill>
                <a:srgbClr val="000000"/>
              </a:solidFill>
              <a:latin typeface="Arial"/>
            </a:endParaRPr>
          </a:p>
          <a:p>
            <a:pPr indent="0" algn="just">
              <a:lnSpc>
                <a:spcPct val="100000"/>
              </a:lnSpc>
              <a:buNone/>
              <a:tabLst>
                <a:tab algn="l" pos="0"/>
              </a:tabLst>
            </a:pPr>
            <a:r>
              <a:rPr b="0" lang="en" sz="1300" spc="-1" strike="noStrike">
                <a:solidFill>
                  <a:srgbClr val="cccccc"/>
                </a:solidFill>
                <a:latin typeface="Barlow"/>
                <a:ea typeface="Barlow"/>
              </a:rPr>
              <a:t>	</a:t>
            </a:r>
            <a:r>
              <a:rPr b="0" lang="en" sz="1300" spc="-1" strike="noStrike">
                <a:solidFill>
                  <a:srgbClr val="cccccc"/>
                </a:solidFill>
                <a:latin typeface="Barlow"/>
                <a:ea typeface="Barlow"/>
              </a:rPr>
              <a:t>HTML(Hypertext Markup Language) used for creating the main basic structure and content of webpages.</a:t>
            </a:r>
            <a:endParaRPr b="0" lang="en-IN" sz="1300" spc="-1" strike="noStrike">
              <a:solidFill>
                <a:srgbClr val="000000"/>
              </a:solidFill>
              <a:latin typeface="Arial"/>
            </a:endParaRPr>
          </a:p>
          <a:p>
            <a:pPr indent="0" algn="just">
              <a:lnSpc>
                <a:spcPct val="100000"/>
              </a:lnSpc>
              <a:buNone/>
              <a:tabLst>
                <a:tab algn="l" pos="0"/>
              </a:tabLst>
            </a:pPr>
            <a:r>
              <a:rPr b="0" lang="en" sz="1300" spc="-1" strike="noStrike">
                <a:solidFill>
                  <a:srgbClr val="cccccc"/>
                </a:solidFill>
                <a:latin typeface="Barlow"/>
                <a:ea typeface="Barlow"/>
              </a:rPr>
              <a:t>	</a:t>
            </a:r>
            <a:r>
              <a:rPr b="0" lang="en" sz="1300" spc="-1" strike="noStrike">
                <a:solidFill>
                  <a:srgbClr val="cccccc"/>
                </a:solidFill>
                <a:latin typeface="Barlow"/>
                <a:ea typeface="Barlow"/>
              </a:rPr>
              <a:t>CSS (Cascading Style Sheets) - used for adding styles and layout to web pages.</a:t>
            </a:r>
            <a:endParaRPr b="0" lang="en-IN" sz="1300" spc="-1" strike="noStrike">
              <a:solidFill>
                <a:srgbClr val="000000"/>
              </a:solidFill>
              <a:latin typeface="Arial"/>
            </a:endParaRPr>
          </a:p>
          <a:p>
            <a:pPr indent="0" algn="just">
              <a:lnSpc>
                <a:spcPct val="100000"/>
              </a:lnSpc>
              <a:buNone/>
              <a:tabLst>
                <a:tab algn="l" pos="0"/>
              </a:tabLst>
            </a:pPr>
            <a:r>
              <a:rPr b="0" lang="en" sz="1300" spc="-1" strike="noStrike">
                <a:solidFill>
                  <a:srgbClr val="cccccc"/>
                </a:solidFill>
                <a:latin typeface="Barlow"/>
                <a:ea typeface="Barlow"/>
              </a:rPr>
              <a:t>	</a:t>
            </a:r>
            <a:r>
              <a:rPr b="0" lang="en" sz="1300" spc="-1" strike="noStrike">
                <a:solidFill>
                  <a:srgbClr val="cccccc"/>
                </a:solidFill>
                <a:latin typeface="Barlow"/>
                <a:ea typeface="Barlow"/>
              </a:rPr>
              <a:t>JavaScript adds interactivity,animations, and dynamic functionality to web pages.</a:t>
            </a:r>
            <a:endParaRPr b="0" lang="en-IN" sz="1300" spc="-1" strike="noStrike">
              <a:solidFill>
                <a:srgbClr val="000000"/>
              </a:solidFill>
              <a:latin typeface="Arial"/>
            </a:endParaRPr>
          </a:p>
          <a:p>
            <a:pPr indent="0" algn="just">
              <a:lnSpc>
                <a:spcPct val="100000"/>
              </a:lnSpc>
              <a:buNone/>
              <a:tabLst>
                <a:tab algn="l" pos="0"/>
              </a:tabLst>
            </a:pPr>
            <a:endParaRPr b="0" lang="en-IN" sz="1300" spc="-1" strike="noStrike">
              <a:solidFill>
                <a:srgbClr val="000000"/>
              </a:solidFill>
              <a:latin typeface="Arial"/>
            </a:endParaRPr>
          </a:p>
          <a:p>
            <a:pPr indent="0" algn="just">
              <a:lnSpc>
                <a:spcPct val="100000"/>
              </a:lnSpc>
              <a:buNone/>
              <a:tabLst>
                <a:tab algn="l" pos="0"/>
              </a:tabLst>
            </a:pPr>
            <a:r>
              <a:rPr b="0" lang="en" sz="1300" spc="-1" strike="noStrike">
                <a:solidFill>
                  <a:srgbClr val="cccccc"/>
                </a:solidFill>
                <a:latin typeface="Barlow"/>
                <a:ea typeface="Barlow"/>
              </a:rPr>
              <a:t>The back-end will be developed using :</a:t>
            </a:r>
            <a:endParaRPr b="0" lang="en-IN" sz="1300" spc="-1" strike="noStrike">
              <a:solidFill>
                <a:srgbClr val="000000"/>
              </a:solidFill>
              <a:latin typeface="Arial"/>
            </a:endParaRPr>
          </a:p>
          <a:p>
            <a:pPr indent="0" algn="just">
              <a:lnSpc>
                <a:spcPct val="100000"/>
              </a:lnSpc>
              <a:buNone/>
              <a:tabLst>
                <a:tab algn="l" pos="0"/>
              </a:tabLst>
            </a:pPr>
            <a:r>
              <a:rPr b="0" lang="en" sz="1300" spc="-1" strike="noStrike">
                <a:solidFill>
                  <a:srgbClr val="cccccc"/>
                </a:solidFill>
                <a:latin typeface="Barlow"/>
                <a:ea typeface="Barlow"/>
              </a:rPr>
              <a:t>	</a:t>
            </a:r>
            <a:r>
              <a:rPr b="0" lang="en" sz="1300" spc="-1" strike="noStrike">
                <a:solidFill>
                  <a:srgbClr val="cccccc"/>
                </a:solidFill>
                <a:latin typeface="Barlow"/>
                <a:ea typeface="Barlow"/>
              </a:rPr>
              <a:t>PHP - a server-side scripting language widely used for web development</a:t>
            </a:r>
            <a:r>
              <a:rPr b="0" lang="en" sz="1300" spc="-1" strike="noStrike">
                <a:solidFill>
                  <a:schemeClr val="accent5"/>
                </a:solidFill>
                <a:latin typeface="Barlow"/>
                <a:ea typeface="Barlow"/>
              </a:rPr>
              <a:t>	</a:t>
            </a:r>
            <a:endParaRPr b="0" lang="en-IN" sz="1300" spc="-1" strike="noStrike">
              <a:solidFill>
                <a:srgbClr val="000000"/>
              </a:solidFill>
              <a:latin typeface="Arial"/>
            </a:endParaRPr>
          </a:p>
        </p:txBody>
      </p:sp>
      <p:sp>
        <p:nvSpPr>
          <p:cNvPr id="1581" name=""/>
          <p:cNvSpPr/>
          <p:nvPr/>
        </p:nvSpPr>
        <p:spPr>
          <a:xfrm>
            <a:off x="3420000" y="2340000"/>
            <a:ext cx="180000" cy="180000"/>
          </a:xfrm>
          <a:custGeom>
            <a:avLst/>
            <a:gdLst>
              <a:gd name="textAreaLeft" fmla="*/ 0 w 180000"/>
              <a:gd name="textAreaRight" fmla="*/ 180360 w 180000"/>
              <a:gd name="textAreaTop" fmla="*/ 0 h 180000"/>
              <a:gd name="textAreaBottom" fmla="*/ 180360 h 180000"/>
            </a:gdLst>
            <a:ahLst/>
            <a:rect l="textAreaLeft" t="textAreaTop" r="textAreaRight" b="textAreaBottom"/>
            <a:pathLst>
              <a:path w="21600" h="21600">
                <a:moveTo>
                  <a:pt x="0" y="0"/>
                </a:moveTo>
                <a:lnTo>
                  <a:pt x="16200" y="0"/>
                </a:lnTo>
                <a:lnTo>
                  <a:pt x="21600" y="10800"/>
                </a:lnTo>
                <a:lnTo>
                  <a:pt x="16200" y="21600"/>
                </a:lnTo>
                <a:lnTo>
                  <a:pt x="0" y="21600"/>
                </a:lnTo>
                <a:lnTo>
                  <a:pt x="5400" y="10800"/>
                </a:lnTo>
                <a:close/>
              </a:path>
            </a:pathLst>
          </a:custGeom>
          <a:solidFill>
            <a:srgbClr val="b2b2b2"/>
          </a:solidFill>
          <a:ln w="0">
            <a:solidFill>
              <a:srgbClr val="b30700"/>
            </a:solidFill>
          </a:ln>
        </p:spPr>
        <p:style>
          <a:lnRef idx="0"/>
          <a:fillRef idx="0"/>
          <a:effectRef idx="0"/>
          <a:fontRef idx="minor"/>
        </p:style>
        <p:txBody>
          <a:bodyPr lIns="90000" rIns="90000" tIns="45000" bIns="45000" anchor="ctr">
            <a:noAutofit/>
          </a:bodyPr>
          <a:p>
            <a:endParaRPr b="0" lang="en-IN" sz="1800" spc="-1" strike="noStrike">
              <a:solidFill>
                <a:srgbClr val="000000"/>
              </a:solidFill>
              <a:latin typeface="Arial"/>
            </a:endParaRPr>
          </a:p>
        </p:txBody>
      </p:sp>
      <p:sp>
        <p:nvSpPr>
          <p:cNvPr id="1582" name=""/>
          <p:cNvSpPr/>
          <p:nvPr/>
        </p:nvSpPr>
        <p:spPr>
          <a:xfrm>
            <a:off x="3420000" y="4140000"/>
            <a:ext cx="180000" cy="180000"/>
          </a:xfrm>
          <a:custGeom>
            <a:avLst/>
            <a:gdLst>
              <a:gd name="textAreaLeft" fmla="*/ 0 w 180000"/>
              <a:gd name="textAreaRight" fmla="*/ 180360 w 180000"/>
              <a:gd name="textAreaTop" fmla="*/ 0 h 180000"/>
              <a:gd name="textAreaBottom" fmla="*/ 180360 h 180000"/>
            </a:gdLst>
            <a:ahLst/>
            <a:rect l="textAreaLeft" t="textAreaTop" r="textAreaRight" b="textAreaBottom"/>
            <a:pathLst>
              <a:path w="21600" h="21600">
                <a:moveTo>
                  <a:pt x="0" y="0"/>
                </a:moveTo>
                <a:lnTo>
                  <a:pt x="16200" y="0"/>
                </a:lnTo>
                <a:lnTo>
                  <a:pt x="21600" y="10800"/>
                </a:lnTo>
                <a:lnTo>
                  <a:pt x="16200" y="21600"/>
                </a:lnTo>
                <a:lnTo>
                  <a:pt x="0" y="21600"/>
                </a:lnTo>
                <a:lnTo>
                  <a:pt x="5400" y="10800"/>
                </a:lnTo>
                <a:close/>
              </a:path>
            </a:pathLst>
          </a:custGeom>
          <a:solidFill>
            <a:srgbClr val="b2b2b2"/>
          </a:solidFill>
          <a:ln w="0">
            <a:solidFill>
              <a:srgbClr val="b30700"/>
            </a:solidFill>
          </a:ln>
        </p:spPr>
        <p:style>
          <a:lnRef idx="0"/>
          <a:fillRef idx="0"/>
          <a:effectRef idx="0"/>
          <a:fontRef idx="minor"/>
        </p:style>
        <p:txBody>
          <a:bodyPr lIns="90000" rIns="90000" tIns="45000" bIns="45000" anchor="ctr">
            <a:noAutofit/>
          </a:bodyPr>
          <a:p>
            <a:endParaRPr b="0" lang="en-IN" sz="1800" spc="-1" strike="noStrike">
              <a:solidFill>
                <a:srgbClr val="000000"/>
              </a:solidFill>
              <a:latin typeface="Arial"/>
            </a:endParaRPr>
          </a:p>
        </p:txBody>
      </p:sp>
      <p:sp>
        <p:nvSpPr>
          <p:cNvPr id="1583" name=""/>
          <p:cNvSpPr/>
          <p:nvPr/>
        </p:nvSpPr>
        <p:spPr>
          <a:xfrm>
            <a:off x="3960000" y="3600000"/>
            <a:ext cx="540000" cy="0"/>
          </a:xfrm>
          <a:prstGeom prst="line">
            <a:avLst/>
          </a:prstGeom>
          <a:ln w="0">
            <a:solidFill>
              <a:srgbClr val="cccccc"/>
            </a:solidFill>
            <a:tailEnd len="med" type="triangle" w="med"/>
          </a:ln>
        </p:spPr>
        <p:style>
          <a:lnRef idx="0"/>
          <a:fillRef idx="0"/>
          <a:effectRef idx="0"/>
          <a:fontRef idx="minor"/>
        </p:style>
        <p:txBody>
          <a:bodyPr lIns="90000" rIns="90000" tIns="45000" bIns="45000" anchor="ctr">
            <a:noAutofit/>
          </a:bodyPr>
          <a:p>
            <a:endParaRPr b="0" lang="en-IN" sz="1800" spc="-1" strike="noStrike">
              <a:solidFill>
                <a:srgbClr val="000000"/>
              </a:solidFill>
              <a:latin typeface="Arial"/>
            </a:endParaRPr>
          </a:p>
        </p:txBody>
      </p:sp>
      <p:sp>
        <p:nvSpPr>
          <p:cNvPr id="1584" name=""/>
          <p:cNvSpPr/>
          <p:nvPr/>
        </p:nvSpPr>
        <p:spPr>
          <a:xfrm>
            <a:off x="3960000" y="2609640"/>
            <a:ext cx="539640" cy="0"/>
          </a:xfrm>
          <a:prstGeom prst="line">
            <a:avLst/>
          </a:prstGeom>
          <a:ln w="0">
            <a:solidFill>
              <a:srgbClr val="cccccc"/>
            </a:solidFill>
            <a:tailEnd len="med" type="triangle" w="med"/>
          </a:ln>
        </p:spPr>
        <p:style>
          <a:lnRef idx="0"/>
          <a:fillRef idx="0"/>
          <a:effectRef idx="0"/>
          <a:fontRef idx="minor"/>
        </p:style>
        <p:txBody>
          <a:bodyPr lIns="90000" rIns="90000" tIns="45000" bIns="45000" anchor="ctr">
            <a:noAutofit/>
          </a:bodyPr>
          <a:p>
            <a:endParaRPr b="0" lang="en-IN" sz="1800" spc="-1" strike="noStrike">
              <a:solidFill>
                <a:srgbClr val="000000"/>
              </a:solidFill>
              <a:latin typeface="Arial"/>
            </a:endParaRPr>
          </a:p>
        </p:txBody>
      </p:sp>
      <p:sp>
        <p:nvSpPr>
          <p:cNvPr id="1585" name=""/>
          <p:cNvSpPr/>
          <p:nvPr/>
        </p:nvSpPr>
        <p:spPr>
          <a:xfrm>
            <a:off x="3996000" y="3204000"/>
            <a:ext cx="539640" cy="0"/>
          </a:xfrm>
          <a:prstGeom prst="line">
            <a:avLst/>
          </a:prstGeom>
          <a:ln w="0">
            <a:solidFill>
              <a:srgbClr val="cccccc"/>
            </a:solidFill>
            <a:tailEnd len="med" type="triangle" w="med"/>
          </a:ln>
        </p:spPr>
        <p:style>
          <a:lnRef idx="0"/>
          <a:fillRef idx="0"/>
          <a:effectRef idx="0"/>
          <a:fontRef idx="minor"/>
        </p:style>
        <p:txBody>
          <a:bodyPr lIns="90000" rIns="90000" tIns="45000" bIns="45000" anchor="ctr">
            <a:noAutofit/>
          </a:bodyPr>
          <a:p>
            <a:endParaRPr b="0" lang="en-IN" sz="1800" spc="-1" strike="noStrike">
              <a:solidFill>
                <a:srgbClr val="000000"/>
              </a:solidFill>
              <a:latin typeface="Arial"/>
            </a:endParaRPr>
          </a:p>
        </p:txBody>
      </p:sp>
      <p:sp>
        <p:nvSpPr>
          <p:cNvPr id="1586" name="Google Shape;424;p 1"/>
          <p:cNvSpPr/>
          <p:nvPr/>
        </p:nvSpPr>
        <p:spPr>
          <a:xfrm rot="18900000">
            <a:off x="3007080" y="338760"/>
            <a:ext cx="613800" cy="613800"/>
          </a:xfrm>
          <a:prstGeom prst="teardrop">
            <a:avLst>
              <a:gd name="adj" fmla="val 100000"/>
            </a:avLst>
          </a:prstGeom>
          <a:solidFill>
            <a:schemeClr val="accent5"/>
          </a:solidFill>
          <a:ln w="0">
            <a:noFill/>
          </a:ln>
        </p:spPr>
        <p:style>
          <a:lnRef idx="0"/>
          <a:fillRef idx="0"/>
          <a:effectRef idx="0"/>
          <a:fontRef idx="minor"/>
        </p:style>
        <p:txBody>
          <a:bodyPr tIns="91440" bIns="91440" anchor="ctr">
            <a:noAutofit/>
          </a:bodyPr>
          <a:p>
            <a:endParaRPr b="0" lang="en-IN" sz="1400" spc="-1" strike="noStrike">
              <a:solidFill>
                <a:srgbClr val="000000"/>
              </a:solidFill>
              <a:latin typeface="Arial"/>
            </a:endParaRPr>
          </a:p>
        </p:txBody>
      </p:sp>
      <p:sp>
        <p:nvSpPr>
          <p:cNvPr id="1587" name=""/>
          <p:cNvSpPr txBox="1"/>
          <p:nvPr/>
        </p:nvSpPr>
        <p:spPr>
          <a:xfrm>
            <a:off x="3168000" y="432000"/>
            <a:ext cx="181800" cy="346320"/>
          </a:xfrm>
          <a:prstGeom prst="rect">
            <a:avLst/>
          </a:prstGeom>
          <a:noFill/>
          <a:ln w="0">
            <a:noFill/>
          </a:ln>
        </p:spPr>
        <p:txBody>
          <a:bodyPr lIns="90000" rIns="90000" tIns="45000" bIns="45000" anchor="ctr">
            <a:noAutofit/>
          </a:bodyPr>
          <a:p>
            <a:r>
              <a:rPr b="0" lang="en-IN" sz="1800" spc="-1" strike="noStrike">
                <a:solidFill>
                  <a:srgbClr val="000000"/>
                </a:solidFill>
                <a:latin typeface="Arial"/>
              </a:rPr>
              <a:t>2</a:t>
            </a:r>
            <a:endParaRPr b="0" lang="en-IN"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588" name="Google Shape;464;p42" descr=""/>
          <p:cNvPicPr/>
          <p:nvPr/>
        </p:nvPicPr>
        <p:blipFill>
          <a:blip r:embed="rId1"/>
          <a:stretch/>
        </p:blipFill>
        <p:spPr>
          <a:xfrm flipH="1">
            <a:off x="-1260000" y="1054800"/>
            <a:ext cx="3682080" cy="4088880"/>
          </a:xfrm>
          <a:prstGeom prst="rect">
            <a:avLst/>
          </a:prstGeom>
          <a:ln w="0">
            <a:noFill/>
          </a:ln>
        </p:spPr>
      </p:pic>
      <p:sp>
        <p:nvSpPr>
          <p:cNvPr id="1589" name=""/>
          <p:cNvSpPr txBox="1"/>
          <p:nvPr/>
        </p:nvSpPr>
        <p:spPr>
          <a:xfrm>
            <a:off x="2602800" y="720000"/>
            <a:ext cx="6037200" cy="3927600"/>
          </a:xfrm>
          <a:prstGeom prst="rect">
            <a:avLst/>
          </a:prstGeom>
          <a:noFill/>
          <a:ln w="0">
            <a:noFill/>
          </a:ln>
        </p:spPr>
        <p:txBody>
          <a:bodyPr lIns="90000" rIns="90000" tIns="45000" bIns="45000" anchor="t">
            <a:noAutofit/>
          </a:bodyPr>
          <a:p>
            <a:r>
              <a:rPr b="0" lang="en-IN" sz="1600" spc="-1" strike="noStrike">
                <a:solidFill>
                  <a:srgbClr val="b2b2b2"/>
                </a:solidFill>
                <a:latin typeface="Arial"/>
              </a:rPr>
              <a:t>● </a:t>
            </a:r>
            <a:r>
              <a:rPr b="0" lang="en-IN" sz="1600" spc="-1" strike="noStrike">
                <a:solidFill>
                  <a:srgbClr val="b2b2b2"/>
                </a:solidFill>
                <a:latin typeface="Arial"/>
              </a:rPr>
              <a:t>A mysql database will be used to store the donor and recipient information securely.</a:t>
            </a:r>
            <a:endParaRPr b="0" lang="en-IN" sz="1600" spc="-1" strike="noStrike">
              <a:solidFill>
                <a:srgbClr val="b2b2b2"/>
              </a:solidFill>
              <a:latin typeface="Arial"/>
            </a:endParaRPr>
          </a:p>
          <a:p>
            <a:endParaRPr b="0" lang="en-IN" sz="1600" spc="-1" strike="noStrike">
              <a:solidFill>
                <a:srgbClr val="b2b2b2"/>
              </a:solidFill>
              <a:latin typeface="Arial"/>
            </a:endParaRPr>
          </a:p>
          <a:p>
            <a:r>
              <a:rPr b="0" lang="en-IN" sz="1600" spc="-1" strike="noStrike">
                <a:solidFill>
                  <a:srgbClr val="b2b2b2"/>
                </a:solidFill>
                <a:latin typeface="Arial"/>
              </a:rPr>
              <a:t>● </a:t>
            </a:r>
            <a:r>
              <a:rPr b="0" lang="en-IN" sz="1600" spc="-1" strike="noStrike">
                <a:solidFill>
                  <a:srgbClr val="b2b2b2"/>
                </a:solidFill>
                <a:latin typeface="Arial"/>
              </a:rPr>
              <a:t>The backend with php works with the information given to the webpages and the information in the database to display or deliver the desired information efficiently.</a:t>
            </a:r>
            <a:endParaRPr b="0" lang="en-IN" sz="1600" spc="-1" strike="noStrike">
              <a:solidFill>
                <a:srgbClr val="b2b2b2"/>
              </a:solidFill>
              <a:latin typeface="Arial"/>
            </a:endParaRPr>
          </a:p>
          <a:p>
            <a:endParaRPr b="0" lang="en-IN" sz="1600" spc="-1" strike="noStrike">
              <a:solidFill>
                <a:srgbClr val="b2b2b2"/>
              </a:solidFill>
              <a:latin typeface="Arial"/>
            </a:endParaRPr>
          </a:p>
          <a:p>
            <a:r>
              <a:rPr b="0" lang="en-IN" sz="1600" spc="-1" strike="noStrike">
                <a:solidFill>
                  <a:srgbClr val="b2b2b2"/>
                </a:solidFill>
                <a:latin typeface="Arial"/>
              </a:rPr>
              <a:t>● </a:t>
            </a:r>
            <a:r>
              <a:rPr b="0" lang="en-IN" sz="1600" spc="-1" strike="noStrike">
                <a:solidFill>
                  <a:srgbClr val="b2b2b2"/>
                </a:solidFill>
                <a:latin typeface="Arial"/>
              </a:rPr>
              <a:t>The website has a beautiful user-friendly interface makes any user to use the website very easily.</a:t>
            </a:r>
            <a:endParaRPr b="0" lang="en-IN" sz="1600" spc="-1" strike="noStrike">
              <a:solidFill>
                <a:srgbClr val="b2b2b2"/>
              </a:solidFill>
              <a:latin typeface="Arial"/>
            </a:endParaRPr>
          </a:p>
          <a:p>
            <a:endParaRPr b="0" lang="en-IN" sz="1600" spc="-1" strike="noStrike">
              <a:solidFill>
                <a:srgbClr val="b2b2b2"/>
              </a:solidFill>
              <a:latin typeface="Arial"/>
            </a:endParaRPr>
          </a:p>
          <a:p>
            <a:r>
              <a:rPr b="0" lang="en-IN" sz="1600" spc="-1" strike="noStrike">
                <a:solidFill>
                  <a:srgbClr val="b2b2b2"/>
                </a:solidFill>
                <a:latin typeface="Arial"/>
              </a:rPr>
              <a:t>● </a:t>
            </a:r>
            <a:r>
              <a:rPr b="0" lang="en-IN" sz="1600" spc="-1" strike="noStrike">
                <a:solidFill>
                  <a:srgbClr val="b2b2b2"/>
                </a:solidFill>
                <a:latin typeface="Arial"/>
              </a:rPr>
              <a:t>The efficient profile matching methods and convenient scheduling options to receive the blood in a specific date  and support for emergency situations make it an ideal platform for anyone looking for blood.</a:t>
            </a:r>
            <a:endParaRPr b="0" lang="en-IN" sz="1600" spc="-1" strike="noStrike">
              <a:solidFill>
                <a:srgbClr val="b2b2b2"/>
              </a:solidFill>
              <a:latin typeface="Arial"/>
            </a:endParaRPr>
          </a:p>
          <a:p>
            <a:endParaRPr b="0" lang="en-IN" sz="1600" spc="-1" strike="noStrike">
              <a:solidFill>
                <a:srgbClr val="b2b2b2"/>
              </a:solidFill>
              <a:latin typeface="Arial"/>
            </a:endParaRPr>
          </a:p>
          <a:p>
            <a:r>
              <a:rPr b="0" lang="en-IN" sz="1600" spc="-1" strike="noStrike">
                <a:solidFill>
                  <a:srgbClr val="b2b2b2"/>
                </a:solidFill>
                <a:latin typeface="Arial"/>
              </a:rPr>
              <a:t>● </a:t>
            </a:r>
            <a:r>
              <a:rPr b="0" lang="en-IN" sz="1600" spc="-1" strike="noStrike">
                <a:solidFill>
                  <a:srgbClr val="b2b2b2"/>
                </a:solidFill>
                <a:latin typeface="Arial"/>
              </a:rPr>
              <a:t>There is an admin user to manage and update the website and it’s data and it’s informations at right time.</a:t>
            </a:r>
            <a:endParaRPr b="0" lang="en-IN" sz="1600" spc="-1" strike="noStrike">
              <a:solidFill>
                <a:srgbClr val="b2b2b2"/>
              </a:solidFill>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90" name=""/>
          <p:cNvSpPr txBox="1"/>
          <p:nvPr/>
        </p:nvSpPr>
        <p:spPr>
          <a:xfrm>
            <a:off x="2160000" y="453240"/>
            <a:ext cx="5220000" cy="626760"/>
          </a:xfrm>
          <a:prstGeom prst="rect">
            <a:avLst/>
          </a:prstGeom>
          <a:noFill/>
          <a:ln w="0">
            <a:noFill/>
          </a:ln>
        </p:spPr>
        <p:txBody>
          <a:bodyPr lIns="90000" rIns="90000" tIns="45000" bIns="45000" anchor="t">
            <a:noAutofit/>
          </a:bodyPr>
          <a:p>
            <a:pPr>
              <a:lnSpc>
                <a:spcPct val="100000"/>
              </a:lnSpc>
              <a:tabLst>
                <a:tab algn="l" pos="0"/>
              </a:tabLst>
            </a:pPr>
            <a:r>
              <a:rPr b="1" lang="en" sz="3000" spc="-1" strike="noStrike">
                <a:solidFill>
                  <a:schemeClr val="accent5"/>
                </a:solidFill>
                <a:latin typeface="Krona One"/>
                <a:ea typeface="Krona One"/>
              </a:rPr>
              <a:t>ADVANTAGES</a:t>
            </a:r>
            <a:endParaRPr b="0" lang="en-IN" sz="3000" spc="-1" strike="noStrike">
              <a:solidFill>
                <a:srgbClr val="000000"/>
              </a:solidFill>
              <a:latin typeface="Arial"/>
            </a:endParaRPr>
          </a:p>
        </p:txBody>
      </p:sp>
      <p:sp>
        <p:nvSpPr>
          <p:cNvPr id="1591" name="Google Shape;424;p 2"/>
          <p:cNvSpPr/>
          <p:nvPr/>
        </p:nvSpPr>
        <p:spPr>
          <a:xfrm rot="18900000">
            <a:off x="1567080" y="487080"/>
            <a:ext cx="613800" cy="613800"/>
          </a:xfrm>
          <a:prstGeom prst="teardrop">
            <a:avLst>
              <a:gd name="adj" fmla="val 100000"/>
            </a:avLst>
          </a:prstGeom>
          <a:solidFill>
            <a:schemeClr val="accent5"/>
          </a:solidFill>
          <a:ln w="0">
            <a:noFill/>
          </a:ln>
        </p:spPr>
        <p:style>
          <a:lnRef idx="0"/>
          <a:fillRef idx="0"/>
          <a:effectRef idx="0"/>
          <a:fontRef idx="minor"/>
        </p:style>
        <p:txBody>
          <a:bodyPr tIns="91440" bIns="91440" anchor="ctr">
            <a:noAutofit/>
          </a:bodyPr>
          <a:p>
            <a:endParaRPr b="0" lang="en-IN" sz="1400" spc="-1" strike="noStrike">
              <a:solidFill>
                <a:srgbClr val="000000"/>
              </a:solidFill>
              <a:latin typeface="Arial"/>
            </a:endParaRPr>
          </a:p>
        </p:txBody>
      </p:sp>
      <p:sp>
        <p:nvSpPr>
          <p:cNvPr id="1592" name=""/>
          <p:cNvSpPr txBox="1"/>
          <p:nvPr/>
        </p:nvSpPr>
        <p:spPr>
          <a:xfrm>
            <a:off x="1728000" y="612000"/>
            <a:ext cx="540000" cy="346320"/>
          </a:xfrm>
          <a:prstGeom prst="rect">
            <a:avLst/>
          </a:prstGeom>
          <a:noFill/>
          <a:ln w="0">
            <a:noFill/>
          </a:ln>
        </p:spPr>
        <p:txBody>
          <a:bodyPr lIns="90000" rIns="90000" tIns="45000" bIns="45000" anchor="t">
            <a:noAutofit/>
          </a:bodyPr>
          <a:p>
            <a:r>
              <a:rPr b="0" lang="en-IN" sz="1800" spc="-1" strike="noStrike">
                <a:solidFill>
                  <a:srgbClr val="000000"/>
                </a:solidFill>
                <a:latin typeface="Arial"/>
              </a:rPr>
              <a:t>3</a:t>
            </a:r>
            <a:endParaRPr b="0" lang="en-IN" sz="1800" spc="-1" strike="noStrike">
              <a:solidFill>
                <a:srgbClr val="000000"/>
              </a:solidFill>
              <a:latin typeface="Arial"/>
            </a:endParaRPr>
          </a:p>
        </p:txBody>
      </p:sp>
      <p:sp>
        <p:nvSpPr>
          <p:cNvPr id="1593" name=""/>
          <p:cNvSpPr txBox="1"/>
          <p:nvPr/>
        </p:nvSpPr>
        <p:spPr>
          <a:xfrm>
            <a:off x="1620000" y="1153440"/>
            <a:ext cx="7200000" cy="3686760"/>
          </a:xfrm>
          <a:prstGeom prst="rect">
            <a:avLst/>
          </a:prstGeom>
          <a:noFill/>
          <a:ln w="0">
            <a:noFill/>
          </a:ln>
        </p:spPr>
        <p:txBody>
          <a:bodyPr lIns="90000" rIns="90000" tIns="45000" bIns="45000" anchor="t">
            <a:noAutofit/>
          </a:bodyPr>
          <a:p>
            <a:r>
              <a:rPr b="0" lang="en-IN" sz="1400" spc="-1" strike="noStrike">
                <a:solidFill>
                  <a:srgbClr val="999999"/>
                </a:solidFill>
                <a:latin typeface="Arial"/>
              </a:rPr>
              <a:t>1. Efficient and streamlined process: The website creates a central database of registered donors and allows receivers to search for potential matches, making the process of finding blood donors and receivers more efficient and streamlined.</a:t>
            </a:r>
            <a:endParaRPr b="0" lang="en-IN" sz="1400" spc="-1" strike="noStrike">
              <a:solidFill>
                <a:srgbClr val="999999"/>
              </a:solidFill>
              <a:latin typeface="Arial"/>
            </a:endParaRPr>
          </a:p>
          <a:p>
            <a:endParaRPr b="0" lang="en-IN" sz="1400" spc="-1" strike="noStrike">
              <a:solidFill>
                <a:srgbClr val="999999"/>
              </a:solidFill>
              <a:latin typeface="Arial"/>
            </a:endParaRPr>
          </a:p>
          <a:p>
            <a:r>
              <a:rPr b="0" lang="en-IN" sz="1400" spc="-1" strike="noStrike">
                <a:solidFill>
                  <a:srgbClr val="999999"/>
                </a:solidFill>
                <a:latin typeface="Arial"/>
              </a:rPr>
              <a:t>2. Efficiency in making availability of blood: The website aims to increase the availability of blood by connecting donors and receivers in a more efficient manner, reducing the time and effort involved in the process.</a:t>
            </a:r>
            <a:endParaRPr b="0" lang="en-IN" sz="1400" spc="-1" strike="noStrike">
              <a:solidFill>
                <a:srgbClr val="999999"/>
              </a:solidFill>
              <a:latin typeface="Arial"/>
            </a:endParaRPr>
          </a:p>
          <a:p>
            <a:endParaRPr b="0" lang="en-IN" sz="1400" spc="-1" strike="noStrike">
              <a:solidFill>
                <a:srgbClr val="999999"/>
              </a:solidFill>
              <a:latin typeface="Arial"/>
            </a:endParaRPr>
          </a:p>
          <a:p>
            <a:r>
              <a:rPr b="0" lang="en-IN" sz="1400" spc="-1" strike="noStrike">
                <a:solidFill>
                  <a:srgbClr val="999999"/>
                </a:solidFill>
                <a:latin typeface="Arial"/>
              </a:rPr>
              <a:t>3. 24x7 service and support: The website provides 24x7 service and support, which is</a:t>
            </a:r>
            <a:endParaRPr b="0" lang="en-IN" sz="1400" spc="-1" strike="noStrike">
              <a:solidFill>
                <a:srgbClr val="999999"/>
              </a:solidFill>
              <a:latin typeface="Arial"/>
            </a:endParaRPr>
          </a:p>
          <a:p>
            <a:r>
              <a:rPr b="0" lang="en-IN" sz="1400" spc="-1" strike="noStrike">
                <a:solidFill>
                  <a:srgbClr val="999999"/>
                </a:solidFill>
                <a:latin typeface="Arial"/>
              </a:rPr>
              <a:t>particularly useful in emergency situations.</a:t>
            </a:r>
            <a:endParaRPr b="0" lang="en-IN" sz="1400" spc="-1" strike="noStrike">
              <a:solidFill>
                <a:srgbClr val="999999"/>
              </a:solidFill>
              <a:latin typeface="Arial"/>
            </a:endParaRPr>
          </a:p>
          <a:p>
            <a:endParaRPr b="0" lang="en-IN" sz="1400" spc="-1" strike="noStrike">
              <a:solidFill>
                <a:srgbClr val="999999"/>
              </a:solidFill>
              <a:latin typeface="Arial"/>
            </a:endParaRPr>
          </a:p>
          <a:p>
            <a:r>
              <a:rPr b="0" lang="en-IN" sz="1400" spc="-1" strike="noStrike">
                <a:solidFill>
                  <a:srgbClr val="999999"/>
                </a:solidFill>
                <a:latin typeface="Arial"/>
              </a:rPr>
              <a:t>4. Pre-booking and scheduling: The website allows recipients to pre-book or schedule the availability of getting blood for an upcoming day, providing more convenience and</a:t>
            </a:r>
            <a:endParaRPr b="0" lang="en-IN" sz="1400" spc="-1" strike="noStrike">
              <a:solidFill>
                <a:srgbClr val="999999"/>
              </a:solidFill>
              <a:latin typeface="Arial"/>
            </a:endParaRPr>
          </a:p>
          <a:p>
            <a:r>
              <a:rPr b="0" lang="en-IN" sz="1400" spc="-1" strike="noStrike">
                <a:solidFill>
                  <a:srgbClr val="999999"/>
                </a:solidFill>
                <a:latin typeface="Arial"/>
              </a:rPr>
              <a:t>Flexibility.</a:t>
            </a:r>
            <a:endParaRPr b="0" lang="en-IN" sz="1400" spc="-1" strike="noStrike">
              <a:solidFill>
                <a:srgbClr val="999999"/>
              </a:solidFill>
              <a:latin typeface="Arial"/>
            </a:endParaRPr>
          </a:p>
          <a:p>
            <a:endParaRPr b="0" lang="en-IN" sz="1400" spc="-1" strike="noStrike">
              <a:solidFill>
                <a:srgbClr val="999999"/>
              </a:solidFill>
              <a:latin typeface="Arial"/>
            </a:endParaRPr>
          </a:p>
          <a:p>
            <a:r>
              <a:rPr b="0" lang="en-IN" sz="1400" spc="-1" strike="noStrike">
                <a:solidFill>
                  <a:srgbClr val="999999"/>
                </a:solidFill>
                <a:latin typeface="Arial"/>
              </a:rPr>
              <a:t>5. Dedicated team members: The website was created by a group of dedicated polytechnic college students who are committed to building a community of blood donors.</a:t>
            </a:r>
            <a:endParaRPr b="0" lang="en-IN" sz="1400" spc="-1" strike="noStrike">
              <a:solidFill>
                <a:srgbClr val="999999"/>
              </a:solidFill>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94" name=""/>
          <p:cNvSpPr txBox="1"/>
          <p:nvPr/>
        </p:nvSpPr>
        <p:spPr>
          <a:xfrm>
            <a:off x="1980000" y="540000"/>
            <a:ext cx="3780000" cy="626760"/>
          </a:xfrm>
          <a:prstGeom prst="rect">
            <a:avLst/>
          </a:prstGeom>
          <a:noFill/>
          <a:ln w="0">
            <a:noFill/>
          </a:ln>
        </p:spPr>
        <p:txBody>
          <a:bodyPr lIns="90000" rIns="90000" tIns="45000" bIns="45000" anchor="t">
            <a:noAutofit/>
          </a:bodyPr>
          <a:p>
            <a:pPr>
              <a:lnSpc>
                <a:spcPct val="100000"/>
              </a:lnSpc>
              <a:tabLst>
                <a:tab algn="l" pos="0"/>
              </a:tabLst>
            </a:pPr>
            <a:r>
              <a:rPr b="1" lang="en" sz="3000" spc="-1" strike="noStrike">
                <a:solidFill>
                  <a:schemeClr val="accent5"/>
                </a:solidFill>
                <a:latin typeface="Krona One"/>
                <a:ea typeface="Krona One"/>
              </a:rPr>
              <a:t>DISADVANTAGES</a:t>
            </a:r>
            <a:endParaRPr b="0" lang="en-IN" sz="3000" spc="-1" strike="noStrike">
              <a:solidFill>
                <a:srgbClr val="000000"/>
              </a:solidFill>
              <a:latin typeface="Arial"/>
            </a:endParaRPr>
          </a:p>
        </p:txBody>
      </p:sp>
      <p:sp>
        <p:nvSpPr>
          <p:cNvPr id="1595" name="Google Shape;424;p 3"/>
          <p:cNvSpPr/>
          <p:nvPr/>
        </p:nvSpPr>
        <p:spPr>
          <a:xfrm rot="18900000">
            <a:off x="1419120" y="518760"/>
            <a:ext cx="613800" cy="613800"/>
          </a:xfrm>
          <a:prstGeom prst="teardrop">
            <a:avLst>
              <a:gd name="adj" fmla="val 100000"/>
            </a:avLst>
          </a:prstGeom>
          <a:solidFill>
            <a:schemeClr val="accent5"/>
          </a:solidFill>
          <a:ln w="0">
            <a:noFill/>
          </a:ln>
        </p:spPr>
        <p:style>
          <a:lnRef idx="0"/>
          <a:fillRef idx="0"/>
          <a:effectRef idx="0"/>
          <a:fontRef idx="minor"/>
        </p:style>
        <p:txBody>
          <a:bodyPr tIns="91440" bIns="91440" anchor="ctr">
            <a:noAutofit/>
          </a:bodyPr>
          <a:p>
            <a:endParaRPr b="0" lang="en-IN" sz="1400" spc="-1" strike="noStrike">
              <a:solidFill>
                <a:srgbClr val="000000"/>
              </a:solidFill>
              <a:latin typeface="Arial"/>
            </a:endParaRPr>
          </a:p>
        </p:txBody>
      </p:sp>
      <p:sp>
        <p:nvSpPr>
          <p:cNvPr id="1596" name=""/>
          <p:cNvSpPr txBox="1"/>
          <p:nvPr/>
        </p:nvSpPr>
        <p:spPr>
          <a:xfrm>
            <a:off x="1548000" y="648000"/>
            <a:ext cx="612000" cy="346320"/>
          </a:xfrm>
          <a:prstGeom prst="rect">
            <a:avLst/>
          </a:prstGeom>
          <a:noFill/>
          <a:ln w="0">
            <a:noFill/>
          </a:ln>
        </p:spPr>
        <p:txBody>
          <a:bodyPr lIns="90000" rIns="90000" tIns="45000" bIns="45000" anchor="t">
            <a:noAutofit/>
          </a:bodyPr>
          <a:p>
            <a:r>
              <a:rPr b="0" lang="en-IN" sz="1800" spc="-1" strike="noStrike">
                <a:solidFill>
                  <a:srgbClr val="000000"/>
                </a:solidFill>
                <a:latin typeface="Arial"/>
              </a:rPr>
              <a:t>4</a:t>
            </a:r>
            <a:endParaRPr b="0" lang="en-IN" sz="1800" spc="-1" strike="noStrike">
              <a:solidFill>
                <a:srgbClr val="000000"/>
              </a:solidFill>
              <a:latin typeface="Arial"/>
            </a:endParaRPr>
          </a:p>
        </p:txBody>
      </p:sp>
      <p:sp>
        <p:nvSpPr>
          <p:cNvPr id="1597" name=""/>
          <p:cNvSpPr txBox="1"/>
          <p:nvPr/>
        </p:nvSpPr>
        <p:spPr>
          <a:xfrm>
            <a:off x="1260000" y="1266120"/>
            <a:ext cx="7740000" cy="3900600"/>
          </a:xfrm>
          <a:prstGeom prst="rect">
            <a:avLst/>
          </a:prstGeom>
          <a:noFill/>
          <a:ln w="0">
            <a:noFill/>
          </a:ln>
        </p:spPr>
        <p:txBody>
          <a:bodyPr lIns="90000" rIns="90000" tIns="45000" bIns="45000" anchor="t">
            <a:noAutofit/>
          </a:bodyPr>
          <a:p>
            <a:r>
              <a:rPr b="0" lang="en-IN" sz="1500" spc="-1" strike="noStrike">
                <a:solidFill>
                  <a:srgbClr val="999999"/>
                </a:solidFill>
                <a:latin typeface="Arial"/>
              </a:rPr>
              <a:t>1. Limited coverage: The website may have limited coverage, as it is created and maintained by a small team of students from specific polytechnic colleges. It may not be accessible to everyone who needs it.</a:t>
            </a:r>
            <a:endParaRPr b="0" lang="en-IN" sz="1500" spc="-1" strike="noStrike">
              <a:solidFill>
                <a:srgbClr val="999999"/>
              </a:solidFill>
              <a:latin typeface="Arial"/>
            </a:endParaRPr>
          </a:p>
          <a:p>
            <a:endParaRPr b="0" lang="en-IN" sz="1500" spc="-1" strike="noStrike">
              <a:solidFill>
                <a:srgbClr val="999999"/>
              </a:solidFill>
              <a:latin typeface="Arial"/>
            </a:endParaRPr>
          </a:p>
          <a:p>
            <a:r>
              <a:rPr b="0" lang="en-IN" sz="1500" spc="-1" strike="noStrike">
                <a:solidFill>
                  <a:srgbClr val="999999"/>
                </a:solidFill>
                <a:latin typeface="Arial"/>
              </a:rPr>
              <a:t>2. Dependence on donors: The website is dependent on the availability of blood donors, which may be unpredictable and vary depending on various factors such as location, time, and weather.</a:t>
            </a:r>
            <a:endParaRPr b="0" lang="en-IN" sz="1500" spc="-1" strike="noStrike">
              <a:solidFill>
                <a:srgbClr val="999999"/>
              </a:solidFill>
              <a:latin typeface="Arial"/>
            </a:endParaRPr>
          </a:p>
          <a:p>
            <a:endParaRPr b="0" lang="en-IN" sz="1500" spc="-1" strike="noStrike">
              <a:solidFill>
                <a:srgbClr val="999999"/>
              </a:solidFill>
              <a:latin typeface="Arial"/>
            </a:endParaRPr>
          </a:p>
          <a:p>
            <a:r>
              <a:rPr b="0" lang="en-IN" sz="1500" spc="-1" strike="noStrike">
                <a:solidFill>
                  <a:srgbClr val="999999"/>
                </a:solidFill>
                <a:latin typeface="Arial"/>
              </a:rPr>
              <a:t>3. Privacy concerns: The website requires donors and recipients to register and share their personal information, which may raise privacy concerns among users.</a:t>
            </a:r>
            <a:endParaRPr b="0" lang="en-IN" sz="1500" spc="-1" strike="noStrike">
              <a:solidFill>
                <a:srgbClr val="999999"/>
              </a:solidFill>
              <a:latin typeface="Arial"/>
            </a:endParaRPr>
          </a:p>
          <a:p>
            <a:endParaRPr b="0" lang="en-IN" sz="1500" spc="-1" strike="noStrike">
              <a:solidFill>
                <a:srgbClr val="999999"/>
              </a:solidFill>
              <a:latin typeface="Arial"/>
            </a:endParaRPr>
          </a:p>
          <a:p>
            <a:r>
              <a:rPr b="0" lang="en-IN" sz="1500" spc="-1" strike="noStrike">
                <a:solidFill>
                  <a:srgbClr val="999999"/>
                </a:solidFill>
                <a:latin typeface="Arial"/>
              </a:rPr>
              <a:t>4. Reliance on technology: The website relies on technology, such as the internet and database systems, which may fail or malfunction, leading to disruptions in the service.</a:t>
            </a:r>
            <a:endParaRPr b="0" lang="en-IN" sz="1500" spc="-1" strike="noStrike">
              <a:solidFill>
                <a:srgbClr val="999999"/>
              </a:solidFill>
              <a:latin typeface="Arial"/>
            </a:endParaRPr>
          </a:p>
          <a:p>
            <a:endParaRPr b="0" lang="en-IN" sz="1500" spc="-1" strike="noStrike">
              <a:solidFill>
                <a:srgbClr val="999999"/>
              </a:solidFill>
              <a:latin typeface="Arial"/>
            </a:endParaRPr>
          </a:p>
          <a:p>
            <a:r>
              <a:rPr b="0" lang="en-IN" sz="1500" spc="-1" strike="noStrike">
                <a:solidFill>
                  <a:srgbClr val="999999"/>
                </a:solidFill>
                <a:latin typeface="Arial"/>
              </a:rPr>
              <a:t>5. Availability of blood: Here the blood is collecting only from the donors which are</a:t>
            </a:r>
            <a:endParaRPr b="0" lang="en-IN" sz="1500" spc="-1" strike="noStrike">
              <a:solidFill>
                <a:srgbClr val="999999"/>
              </a:solidFill>
              <a:latin typeface="Arial"/>
            </a:endParaRPr>
          </a:p>
          <a:p>
            <a:r>
              <a:rPr b="0" lang="en-IN" sz="1500" spc="-1" strike="noStrike">
                <a:solidFill>
                  <a:srgbClr val="999999"/>
                </a:solidFill>
                <a:latin typeface="Arial"/>
              </a:rPr>
              <a:t>registered to our community, there is no tie up with any other hospitals or blood banks. So the availability may vary depending up on the number of blood donors currently available.</a:t>
            </a:r>
            <a:endParaRPr b="0" lang="en-IN" sz="1500" spc="-1" strike="noStrike">
              <a:solidFill>
                <a:srgbClr val="999999"/>
              </a:solidFill>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98" name="PlaceHolder 1"/>
          <p:cNvSpPr>
            <a:spLocks noGrp="1"/>
          </p:cNvSpPr>
          <p:nvPr>
            <p:ph type="title"/>
          </p:nvPr>
        </p:nvSpPr>
        <p:spPr>
          <a:xfrm>
            <a:off x="1620000" y="507600"/>
            <a:ext cx="3420000" cy="572400"/>
          </a:xfrm>
          <a:prstGeom prst="rect">
            <a:avLst/>
          </a:prstGeom>
          <a:noFill/>
          <a:ln w="0">
            <a:noFill/>
          </a:ln>
        </p:spPr>
        <p:txBody>
          <a:bodyPr tIns="91440" bIns="91440" anchor="ctr">
            <a:noAutofit/>
          </a:bodyPr>
          <a:p>
            <a:pPr indent="0" algn="ctr">
              <a:lnSpc>
                <a:spcPct val="100000"/>
              </a:lnSpc>
              <a:buNone/>
              <a:tabLst>
                <a:tab algn="l" pos="0"/>
              </a:tabLst>
            </a:pPr>
            <a:r>
              <a:rPr b="1" lang="en" sz="3000" spc="-1" strike="noStrike">
                <a:solidFill>
                  <a:schemeClr val="accent5"/>
                </a:solidFill>
                <a:latin typeface="Krona One"/>
                <a:ea typeface="Krona One"/>
              </a:rPr>
              <a:t>APPLICATIONS</a:t>
            </a:r>
            <a:endParaRPr b="0" lang="en-IN" sz="3000" spc="-1" strike="noStrike">
              <a:solidFill>
                <a:srgbClr val="000000"/>
              </a:solidFill>
              <a:latin typeface="Arial"/>
            </a:endParaRPr>
          </a:p>
        </p:txBody>
      </p:sp>
      <p:sp>
        <p:nvSpPr>
          <p:cNvPr id="1599" name="Google Shape;424;p 4"/>
          <p:cNvSpPr/>
          <p:nvPr/>
        </p:nvSpPr>
        <p:spPr>
          <a:xfrm rot="18900000">
            <a:off x="1059120" y="487080"/>
            <a:ext cx="613800" cy="613800"/>
          </a:xfrm>
          <a:prstGeom prst="teardrop">
            <a:avLst>
              <a:gd name="adj" fmla="val 100000"/>
            </a:avLst>
          </a:prstGeom>
          <a:solidFill>
            <a:schemeClr val="accent5"/>
          </a:solidFill>
          <a:ln w="0">
            <a:noFill/>
          </a:ln>
        </p:spPr>
        <p:style>
          <a:lnRef idx="0"/>
          <a:fillRef idx="0"/>
          <a:effectRef idx="0"/>
          <a:fontRef idx="minor"/>
        </p:style>
        <p:txBody>
          <a:bodyPr tIns="91440" bIns="91440" anchor="ctr">
            <a:noAutofit/>
          </a:bodyPr>
          <a:p>
            <a:endParaRPr b="0" lang="en-IN" sz="1400" spc="-1" strike="noStrike">
              <a:solidFill>
                <a:srgbClr val="000000"/>
              </a:solidFill>
              <a:latin typeface="Arial"/>
            </a:endParaRPr>
          </a:p>
        </p:txBody>
      </p:sp>
      <p:sp>
        <p:nvSpPr>
          <p:cNvPr id="1600" name=""/>
          <p:cNvSpPr txBox="1"/>
          <p:nvPr/>
        </p:nvSpPr>
        <p:spPr>
          <a:xfrm>
            <a:off x="1188000" y="612000"/>
            <a:ext cx="540000" cy="346320"/>
          </a:xfrm>
          <a:prstGeom prst="rect">
            <a:avLst/>
          </a:prstGeom>
          <a:noFill/>
          <a:ln w="0">
            <a:noFill/>
          </a:ln>
        </p:spPr>
        <p:txBody>
          <a:bodyPr lIns="90000" rIns="90000" tIns="45000" bIns="45000" anchor="t">
            <a:noAutofit/>
          </a:bodyPr>
          <a:p>
            <a:r>
              <a:rPr b="0" lang="en-IN" sz="1800" spc="-1" strike="noStrike">
                <a:solidFill>
                  <a:srgbClr val="000000"/>
                </a:solidFill>
                <a:latin typeface="Arial"/>
              </a:rPr>
              <a:t>5</a:t>
            </a:r>
            <a:endParaRPr b="0" lang="en-IN" sz="1800" spc="-1" strike="noStrike">
              <a:solidFill>
                <a:srgbClr val="000000"/>
              </a:solidFill>
              <a:latin typeface="Arial"/>
            </a:endParaRPr>
          </a:p>
        </p:txBody>
      </p:sp>
      <p:sp>
        <p:nvSpPr>
          <p:cNvPr id="1601" name=""/>
          <p:cNvSpPr txBox="1"/>
          <p:nvPr/>
        </p:nvSpPr>
        <p:spPr>
          <a:xfrm>
            <a:off x="1080000" y="1131840"/>
            <a:ext cx="7920000" cy="4209120"/>
          </a:xfrm>
          <a:prstGeom prst="rect">
            <a:avLst/>
          </a:prstGeom>
          <a:noFill/>
          <a:ln w="0">
            <a:noFill/>
          </a:ln>
        </p:spPr>
        <p:txBody>
          <a:bodyPr lIns="90000" rIns="90000" tIns="45000" bIns="45000" anchor="t">
            <a:noAutofit/>
          </a:bodyPr>
          <a:p>
            <a:r>
              <a:rPr b="0" lang="en-IN" sz="1700" spc="-1" strike="noStrike">
                <a:solidFill>
                  <a:srgbClr val="999999"/>
                </a:solidFill>
                <a:latin typeface="Arial"/>
              </a:rPr>
              <a:t>● </a:t>
            </a:r>
            <a:r>
              <a:rPr b="0" lang="en-IN" sz="1700" spc="-1" strike="noStrike">
                <a:solidFill>
                  <a:srgbClr val="999999"/>
                </a:solidFill>
                <a:latin typeface="Arial"/>
              </a:rPr>
              <a:t>Increased accessibility: Red Stream can provide easy access to the procedure of blood donation and find donors in just some clicks. Anyone can access the website from anywhere at anytime they desire.</a:t>
            </a:r>
            <a:endParaRPr b="0" lang="en-IN" sz="1700" spc="-1" strike="noStrike">
              <a:solidFill>
                <a:srgbClr val="000000"/>
              </a:solidFill>
              <a:latin typeface="Arial"/>
            </a:endParaRPr>
          </a:p>
          <a:p>
            <a:endParaRPr b="0" lang="en-IN" sz="1700" spc="-1" strike="noStrike">
              <a:solidFill>
                <a:srgbClr val="000000"/>
              </a:solidFill>
              <a:latin typeface="Arial"/>
            </a:endParaRPr>
          </a:p>
          <a:p>
            <a:r>
              <a:rPr b="0" lang="en-IN" sz="1700" spc="-1" strike="noStrike">
                <a:solidFill>
                  <a:srgbClr val="999999"/>
                </a:solidFill>
                <a:latin typeface="Arial"/>
              </a:rPr>
              <a:t>● </a:t>
            </a:r>
            <a:r>
              <a:rPr b="0" lang="en-IN" sz="1700" spc="-1" strike="noStrike">
                <a:solidFill>
                  <a:srgbClr val="999999"/>
                </a:solidFill>
                <a:latin typeface="Arial"/>
              </a:rPr>
              <a:t>Improved convenience: Red Stream can provide convenience for individuals who may require blood in an upcoming day. Online booking can be scheduled to an upcoming day to receive the blood.</a:t>
            </a:r>
            <a:endParaRPr b="0" lang="en-IN" sz="1700" spc="-1" strike="noStrike">
              <a:solidFill>
                <a:srgbClr val="000000"/>
              </a:solidFill>
              <a:latin typeface="Arial"/>
            </a:endParaRPr>
          </a:p>
          <a:p>
            <a:endParaRPr b="0" lang="en-IN" sz="1700" spc="-1" strike="noStrike">
              <a:solidFill>
                <a:srgbClr val="000000"/>
              </a:solidFill>
              <a:latin typeface="Arial"/>
            </a:endParaRPr>
          </a:p>
          <a:p>
            <a:r>
              <a:rPr b="0" lang="en-IN" sz="1700" spc="-1" strike="noStrike">
                <a:solidFill>
                  <a:srgbClr val="999999"/>
                </a:solidFill>
                <a:latin typeface="Arial"/>
              </a:rPr>
              <a:t>● </a:t>
            </a:r>
            <a:r>
              <a:rPr b="0" lang="en-IN" sz="1700" spc="-1" strike="noStrike">
                <a:solidFill>
                  <a:srgbClr val="999999"/>
                </a:solidFill>
                <a:latin typeface="Arial"/>
              </a:rPr>
              <a:t>Minimal effort: The recipients just want to submit the details that needed to match the donor, the procedures after that will be take care by our members. They are also willing to reach the spot around the coverage area specified by the recipients.</a:t>
            </a:r>
            <a:endParaRPr b="0" lang="en-IN" sz="1700" spc="-1" strike="noStrike">
              <a:solidFill>
                <a:srgbClr val="000000"/>
              </a:solidFill>
              <a:latin typeface="Arial"/>
            </a:endParaRPr>
          </a:p>
          <a:p>
            <a:pPr>
              <a:lnSpc>
                <a:spcPct val="100000"/>
              </a:lnSpc>
            </a:pPr>
            <a:endParaRPr b="0" lang="en-IN" sz="1700" spc="-1" strike="noStrike">
              <a:solidFill>
                <a:srgbClr val="000000"/>
              </a:solidFill>
              <a:latin typeface="Arial"/>
            </a:endParaRPr>
          </a:p>
          <a:p>
            <a:pPr>
              <a:lnSpc>
                <a:spcPct val="100000"/>
              </a:lnSpc>
            </a:pPr>
            <a:r>
              <a:rPr b="0" lang="en-IN" sz="1700" spc="-1" strike="noStrike">
                <a:solidFill>
                  <a:srgbClr val="999999"/>
                </a:solidFill>
                <a:latin typeface="Arial"/>
              </a:rPr>
              <a:t>●</a:t>
            </a:r>
            <a:r>
              <a:rPr b="0" lang="en-IN" sz="1700" spc="-1" strike="noStrike">
                <a:solidFill>
                  <a:srgbClr val="999999"/>
                </a:solidFill>
                <a:latin typeface="Arial"/>
              </a:rPr>
              <a:t>Less expense: There is no cost in registering in the website and searching for donors or booking a donor, the service is totally free of cost as it is run by a group of students who have no aim in making profit.</a:t>
            </a:r>
            <a:endParaRPr b="0" lang="en-IN" sz="1700" spc="-1" strike="noStrike">
              <a:solidFill>
                <a:srgbClr val="000000"/>
              </a:solidFill>
              <a:latin typeface="Arial"/>
            </a:endParaRPr>
          </a:p>
          <a:p>
            <a:endParaRPr b="0" lang="en-IN" sz="1700" spc="-1" strike="noStrike">
              <a:solidFill>
                <a:srgbClr val="000000"/>
              </a:solidFill>
              <a:latin typeface="Arial"/>
            </a:endParaRPr>
          </a:p>
        </p:txBody>
      </p:sp>
      <p:grpSp>
        <p:nvGrpSpPr>
          <p:cNvPr id="1602" name="Google Shape;1419;p65"/>
          <p:cNvGrpSpPr/>
          <p:nvPr/>
        </p:nvGrpSpPr>
        <p:grpSpPr>
          <a:xfrm>
            <a:off x="114120" y="3105360"/>
            <a:ext cx="965880" cy="1021680"/>
            <a:chOff x="114120" y="3105360"/>
            <a:chExt cx="965880" cy="1021680"/>
          </a:xfrm>
        </p:grpSpPr>
        <p:sp>
          <p:nvSpPr>
            <p:cNvPr id="1603" name="Google Shape;1420;p 1"/>
            <p:cNvSpPr/>
            <p:nvPr/>
          </p:nvSpPr>
          <p:spPr>
            <a:xfrm>
              <a:off x="114120" y="3105360"/>
              <a:ext cx="785880" cy="854640"/>
            </a:xfrm>
            <a:custGeom>
              <a:avLst/>
              <a:gdLst>
                <a:gd name="textAreaLeft" fmla="*/ 0 w 785880"/>
                <a:gd name="textAreaRight" fmla="*/ 786240 w 785880"/>
                <a:gd name="textAreaTop" fmla="*/ 0 h 854640"/>
                <a:gd name="textAreaBottom" fmla="*/ 855000 h 854640"/>
              </a:gdLst>
              <a:ahLst/>
              <a:rect l="textAreaLeft" t="textAreaTop" r="textAreaRight" b="textAreaBottom"/>
              <a:pathLst>
                <a:path w="11813" h="11598">
                  <a:moveTo>
                    <a:pt x="11026" y="2334"/>
                  </a:moveTo>
                  <a:cubicBezTo>
                    <a:pt x="11050" y="2334"/>
                    <a:pt x="11098" y="2358"/>
                    <a:pt x="11098" y="2429"/>
                  </a:cubicBezTo>
                  <a:lnTo>
                    <a:pt x="11098" y="2691"/>
                  </a:lnTo>
                  <a:lnTo>
                    <a:pt x="10931" y="2691"/>
                  </a:lnTo>
                  <a:lnTo>
                    <a:pt x="10931" y="2429"/>
                  </a:lnTo>
                  <a:cubicBezTo>
                    <a:pt x="10931" y="2382"/>
                    <a:pt x="10955" y="2334"/>
                    <a:pt x="11026" y="2334"/>
                  </a:cubicBezTo>
                  <a:close/>
                  <a:moveTo>
                    <a:pt x="11050" y="3096"/>
                  </a:moveTo>
                  <a:lnTo>
                    <a:pt x="11074" y="3167"/>
                  </a:lnTo>
                  <a:cubicBezTo>
                    <a:pt x="11074" y="3191"/>
                    <a:pt x="11050" y="3263"/>
                    <a:pt x="10979" y="3263"/>
                  </a:cubicBezTo>
                  <a:cubicBezTo>
                    <a:pt x="10955" y="3263"/>
                    <a:pt x="10907" y="3215"/>
                    <a:pt x="10907" y="3167"/>
                  </a:cubicBezTo>
                  <a:lnTo>
                    <a:pt x="10907" y="3096"/>
                  </a:lnTo>
                  <a:close/>
                  <a:moveTo>
                    <a:pt x="4263" y="3525"/>
                  </a:moveTo>
                  <a:cubicBezTo>
                    <a:pt x="4430" y="3525"/>
                    <a:pt x="4549" y="3667"/>
                    <a:pt x="4549" y="3810"/>
                  </a:cubicBezTo>
                  <a:lnTo>
                    <a:pt x="4549" y="3858"/>
                  </a:lnTo>
                  <a:cubicBezTo>
                    <a:pt x="4311" y="3929"/>
                    <a:pt x="4120" y="4096"/>
                    <a:pt x="3953" y="4263"/>
                  </a:cubicBezTo>
                  <a:lnTo>
                    <a:pt x="3953" y="3787"/>
                  </a:lnTo>
                  <a:cubicBezTo>
                    <a:pt x="3953" y="3667"/>
                    <a:pt x="4120" y="3525"/>
                    <a:pt x="4263" y="3525"/>
                  </a:cubicBezTo>
                  <a:close/>
                  <a:moveTo>
                    <a:pt x="11407" y="4144"/>
                  </a:moveTo>
                  <a:lnTo>
                    <a:pt x="11407" y="4406"/>
                  </a:lnTo>
                  <a:lnTo>
                    <a:pt x="10621" y="4406"/>
                  </a:lnTo>
                  <a:lnTo>
                    <a:pt x="10621" y="4144"/>
                  </a:lnTo>
                  <a:close/>
                  <a:moveTo>
                    <a:pt x="8407" y="0"/>
                  </a:moveTo>
                  <a:cubicBezTo>
                    <a:pt x="7383" y="0"/>
                    <a:pt x="6525" y="881"/>
                    <a:pt x="6525" y="1905"/>
                  </a:cubicBezTo>
                  <a:lnTo>
                    <a:pt x="6525" y="4144"/>
                  </a:lnTo>
                  <a:cubicBezTo>
                    <a:pt x="6192" y="3858"/>
                    <a:pt x="5739" y="3667"/>
                    <a:pt x="5263" y="3667"/>
                  </a:cubicBezTo>
                  <a:cubicBezTo>
                    <a:pt x="5144" y="3667"/>
                    <a:pt x="5025" y="3667"/>
                    <a:pt x="4906" y="3691"/>
                  </a:cubicBezTo>
                  <a:cubicBezTo>
                    <a:pt x="4882" y="3334"/>
                    <a:pt x="4596" y="3072"/>
                    <a:pt x="4239" y="3072"/>
                  </a:cubicBezTo>
                  <a:cubicBezTo>
                    <a:pt x="4120" y="3072"/>
                    <a:pt x="4025" y="3096"/>
                    <a:pt x="3929" y="3144"/>
                  </a:cubicBezTo>
                  <a:cubicBezTo>
                    <a:pt x="3882" y="2786"/>
                    <a:pt x="3596" y="2501"/>
                    <a:pt x="3239" y="2501"/>
                  </a:cubicBezTo>
                  <a:cubicBezTo>
                    <a:pt x="3120" y="2501"/>
                    <a:pt x="3048" y="2548"/>
                    <a:pt x="2953" y="2572"/>
                  </a:cubicBezTo>
                  <a:cubicBezTo>
                    <a:pt x="2953" y="2167"/>
                    <a:pt x="2620" y="1881"/>
                    <a:pt x="2262" y="1881"/>
                  </a:cubicBezTo>
                  <a:cubicBezTo>
                    <a:pt x="1881" y="1881"/>
                    <a:pt x="1572" y="2167"/>
                    <a:pt x="1572" y="2572"/>
                  </a:cubicBezTo>
                  <a:cubicBezTo>
                    <a:pt x="1500" y="2501"/>
                    <a:pt x="1381" y="2501"/>
                    <a:pt x="1286" y="2501"/>
                  </a:cubicBezTo>
                  <a:cubicBezTo>
                    <a:pt x="905" y="2501"/>
                    <a:pt x="572" y="2834"/>
                    <a:pt x="572" y="3215"/>
                  </a:cubicBezTo>
                  <a:lnTo>
                    <a:pt x="572" y="4287"/>
                  </a:lnTo>
                  <a:cubicBezTo>
                    <a:pt x="238" y="4358"/>
                    <a:pt x="0" y="4644"/>
                    <a:pt x="0" y="5001"/>
                  </a:cubicBezTo>
                  <a:lnTo>
                    <a:pt x="0" y="7001"/>
                  </a:lnTo>
                  <a:cubicBezTo>
                    <a:pt x="0" y="7263"/>
                    <a:pt x="95" y="7525"/>
                    <a:pt x="238" y="7740"/>
                  </a:cubicBezTo>
                  <a:lnTo>
                    <a:pt x="786" y="8478"/>
                  </a:lnTo>
                  <a:cubicBezTo>
                    <a:pt x="905" y="8645"/>
                    <a:pt x="929" y="8811"/>
                    <a:pt x="929" y="9002"/>
                  </a:cubicBezTo>
                  <a:lnTo>
                    <a:pt x="929" y="11217"/>
                  </a:lnTo>
                  <a:cubicBezTo>
                    <a:pt x="929" y="11336"/>
                    <a:pt x="1024" y="11431"/>
                    <a:pt x="1143" y="11431"/>
                  </a:cubicBezTo>
                  <a:cubicBezTo>
                    <a:pt x="1262" y="11431"/>
                    <a:pt x="1334" y="11336"/>
                    <a:pt x="1334" y="11217"/>
                  </a:cubicBezTo>
                  <a:lnTo>
                    <a:pt x="1334" y="9097"/>
                  </a:lnTo>
                  <a:cubicBezTo>
                    <a:pt x="1334" y="8811"/>
                    <a:pt x="1262" y="8549"/>
                    <a:pt x="1096" y="8335"/>
                  </a:cubicBezTo>
                  <a:lnTo>
                    <a:pt x="548" y="7597"/>
                  </a:lnTo>
                  <a:cubicBezTo>
                    <a:pt x="429" y="7454"/>
                    <a:pt x="381" y="7263"/>
                    <a:pt x="381" y="7097"/>
                  </a:cubicBezTo>
                  <a:lnTo>
                    <a:pt x="381" y="5096"/>
                  </a:lnTo>
                  <a:cubicBezTo>
                    <a:pt x="381" y="4930"/>
                    <a:pt x="548" y="4763"/>
                    <a:pt x="715" y="4763"/>
                  </a:cubicBezTo>
                  <a:cubicBezTo>
                    <a:pt x="905" y="4763"/>
                    <a:pt x="1048" y="4930"/>
                    <a:pt x="1048" y="5096"/>
                  </a:cubicBezTo>
                  <a:lnTo>
                    <a:pt x="1048" y="6073"/>
                  </a:lnTo>
                  <a:cubicBezTo>
                    <a:pt x="1048" y="6192"/>
                    <a:pt x="1143" y="6287"/>
                    <a:pt x="1262" y="6287"/>
                  </a:cubicBezTo>
                  <a:cubicBezTo>
                    <a:pt x="1739" y="6287"/>
                    <a:pt x="2120" y="6668"/>
                    <a:pt x="2120" y="7144"/>
                  </a:cubicBezTo>
                  <a:lnTo>
                    <a:pt x="2120" y="8287"/>
                  </a:lnTo>
                  <a:cubicBezTo>
                    <a:pt x="2120" y="8407"/>
                    <a:pt x="2215" y="8502"/>
                    <a:pt x="2334" y="8502"/>
                  </a:cubicBezTo>
                  <a:cubicBezTo>
                    <a:pt x="2453" y="8502"/>
                    <a:pt x="2524" y="8407"/>
                    <a:pt x="2524" y="8287"/>
                  </a:cubicBezTo>
                  <a:lnTo>
                    <a:pt x="2524" y="7144"/>
                  </a:lnTo>
                  <a:cubicBezTo>
                    <a:pt x="2524" y="6525"/>
                    <a:pt x="2096" y="6001"/>
                    <a:pt x="1453" y="5882"/>
                  </a:cubicBezTo>
                  <a:lnTo>
                    <a:pt x="1453" y="5073"/>
                  </a:lnTo>
                  <a:cubicBezTo>
                    <a:pt x="1453" y="4739"/>
                    <a:pt x="1262" y="4477"/>
                    <a:pt x="976" y="4382"/>
                  </a:cubicBezTo>
                  <a:lnTo>
                    <a:pt x="976" y="3286"/>
                  </a:lnTo>
                  <a:cubicBezTo>
                    <a:pt x="976" y="3096"/>
                    <a:pt x="1143" y="2977"/>
                    <a:pt x="1286" y="2977"/>
                  </a:cubicBezTo>
                  <a:cubicBezTo>
                    <a:pt x="1453" y="2977"/>
                    <a:pt x="1572" y="3144"/>
                    <a:pt x="1572" y="3286"/>
                  </a:cubicBezTo>
                  <a:lnTo>
                    <a:pt x="1572" y="5192"/>
                  </a:lnTo>
                  <a:cubicBezTo>
                    <a:pt x="1572" y="5311"/>
                    <a:pt x="1667" y="5406"/>
                    <a:pt x="1786" y="5406"/>
                  </a:cubicBezTo>
                  <a:cubicBezTo>
                    <a:pt x="1905" y="5406"/>
                    <a:pt x="2001" y="5311"/>
                    <a:pt x="2001" y="5192"/>
                  </a:cubicBezTo>
                  <a:lnTo>
                    <a:pt x="2001" y="2691"/>
                  </a:lnTo>
                  <a:cubicBezTo>
                    <a:pt x="2001" y="2501"/>
                    <a:pt x="2143" y="2382"/>
                    <a:pt x="2286" y="2382"/>
                  </a:cubicBezTo>
                  <a:cubicBezTo>
                    <a:pt x="2477" y="2382"/>
                    <a:pt x="2596" y="2548"/>
                    <a:pt x="2596" y="2691"/>
                  </a:cubicBezTo>
                  <a:lnTo>
                    <a:pt x="2596" y="5192"/>
                  </a:lnTo>
                  <a:cubicBezTo>
                    <a:pt x="2596" y="5311"/>
                    <a:pt x="2691" y="5406"/>
                    <a:pt x="2810" y="5406"/>
                  </a:cubicBezTo>
                  <a:cubicBezTo>
                    <a:pt x="2929" y="5406"/>
                    <a:pt x="3001" y="5311"/>
                    <a:pt x="3001" y="5192"/>
                  </a:cubicBezTo>
                  <a:lnTo>
                    <a:pt x="3001" y="3310"/>
                  </a:lnTo>
                  <a:cubicBezTo>
                    <a:pt x="3001" y="3120"/>
                    <a:pt x="3167" y="3025"/>
                    <a:pt x="3310" y="3025"/>
                  </a:cubicBezTo>
                  <a:cubicBezTo>
                    <a:pt x="3477" y="3025"/>
                    <a:pt x="3596" y="3167"/>
                    <a:pt x="3596" y="3310"/>
                  </a:cubicBezTo>
                  <a:lnTo>
                    <a:pt x="3596" y="4953"/>
                  </a:lnTo>
                  <a:lnTo>
                    <a:pt x="3596" y="4977"/>
                  </a:lnTo>
                  <a:cubicBezTo>
                    <a:pt x="3525" y="5192"/>
                    <a:pt x="3477" y="5430"/>
                    <a:pt x="3477" y="5668"/>
                  </a:cubicBezTo>
                  <a:cubicBezTo>
                    <a:pt x="3477" y="6382"/>
                    <a:pt x="3763" y="7121"/>
                    <a:pt x="4263" y="7906"/>
                  </a:cubicBezTo>
                  <a:lnTo>
                    <a:pt x="3906" y="8407"/>
                  </a:lnTo>
                  <a:cubicBezTo>
                    <a:pt x="3763" y="8621"/>
                    <a:pt x="3668" y="8883"/>
                    <a:pt x="3668" y="9145"/>
                  </a:cubicBezTo>
                  <a:lnTo>
                    <a:pt x="3668" y="11383"/>
                  </a:lnTo>
                  <a:cubicBezTo>
                    <a:pt x="3668" y="11502"/>
                    <a:pt x="3763" y="11598"/>
                    <a:pt x="3882" y="11598"/>
                  </a:cubicBezTo>
                  <a:cubicBezTo>
                    <a:pt x="4001" y="11598"/>
                    <a:pt x="4072" y="11502"/>
                    <a:pt x="4072" y="11383"/>
                  </a:cubicBezTo>
                  <a:lnTo>
                    <a:pt x="4072" y="9097"/>
                  </a:lnTo>
                  <a:cubicBezTo>
                    <a:pt x="4072" y="8907"/>
                    <a:pt x="4144" y="8740"/>
                    <a:pt x="4239" y="8573"/>
                  </a:cubicBezTo>
                  <a:lnTo>
                    <a:pt x="4501" y="8192"/>
                  </a:lnTo>
                  <a:cubicBezTo>
                    <a:pt x="4596" y="8311"/>
                    <a:pt x="4668" y="8407"/>
                    <a:pt x="4763" y="8526"/>
                  </a:cubicBezTo>
                  <a:cubicBezTo>
                    <a:pt x="4787" y="8573"/>
                    <a:pt x="4858" y="8573"/>
                    <a:pt x="4906" y="8573"/>
                  </a:cubicBezTo>
                  <a:cubicBezTo>
                    <a:pt x="4977" y="8573"/>
                    <a:pt x="5001" y="8549"/>
                    <a:pt x="5025" y="8526"/>
                  </a:cubicBezTo>
                  <a:cubicBezTo>
                    <a:pt x="5120" y="8454"/>
                    <a:pt x="5120" y="8311"/>
                    <a:pt x="5073" y="8216"/>
                  </a:cubicBezTo>
                  <a:cubicBezTo>
                    <a:pt x="4263" y="7311"/>
                    <a:pt x="3882" y="6406"/>
                    <a:pt x="3882" y="5573"/>
                  </a:cubicBezTo>
                  <a:cubicBezTo>
                    <a:pt x="3882" y="4739"/>
                    <a:pt x="4525" y="4096"/>
                    <a:pt x="5335" y="4096"/>
                  </a:cubicBezTo>
                  <a:cubicBezTo>
                    <a:pt x="5835" y="4096"/>
                    <a:pt x="6335" y="4382"/>
                    <a:pt x="6573" y="4834"/>
                  </a:cubicBezTo>
                  <a:cubicBezTo>
                    <a:pt x="6621" y="4882"/>
                    <a:pt x="6668" y="4930"/>
                    <a:pt x="6763" y="4930"/>
                  </a:cubicBezTo>
                  <a:cubicBezTo>
                    <a:pt x="6811" y="4930"/>
                    <a:pt x="6906" y="4882"/>
                    <a:pt x="6930" y="4834"/>
                  </a:cubicBezTo>
                  <a:cubicBezTo>
                    <a:pt x="7216" y="4382"/>
                    <a:pt x="7692" y="4096"/>
                    <a:pt x="8192" y="4096"/>
                  </a:cubicBezTo>
                  <a:cubicBezTo>
                    <a:pt x="9002" y="4096"/>
                    <a:pt x="9645" y="4739"/>
                    <a:pt x="9645" y="5573"/>
                  </a:cubicBezTo>
                  <a:cubicBezTo>
                    <a:pt x="9645" y="5811"/>
                    <a:pt x="9621" y="6025"/>
                    <a:pt x="9550" y="6263"/>
                  </a:cubicBezTo>
                  <a:cubicBezTo>
                    <a:pt x="9526" y="6382"/>
                    <a:pt x="9597" y="6478"/>
                    <a:pt x="9716" y="6501"/>
                  </a:cubicBezTo>
                  <a:cubicBezTo>
                    <a:pt x="9736" y="6505"/>
                    <a:pt x="9755" y="6507"/>
                    <a:pt x="9772" y="6507"/>
                  </a:cubicBezTo>
                  <a:cubicBezTo>
                    <a:pt x="9859" y="6507"/>
                    <a:pt x="9915" y="6458"/>
                    <a:pt x="9955" y="6359"/>
                  </a:cubicBezTo>
                  <a:cubicBezTo>
                    <a:pt x="10002" y="6073"/>
                    <a:pt x="10074" y="5811"/>
                    <a:pt x="10074" y="5549"/>
                  </a:cubicBezTo>
                  <a:cubicBezTo>
                    <a:pt x="10074" y="5239"/>
                    <a:pt x="10002" y="4953"/>
                    <a:pt x="9859" y="4715"/>
                  </a:cubicBezTo>
                  <a:lnTo>
                    <a:pt x="9859" y="4692"/>
                  </a:lnTo>
                  <a:lnTo>
                    <a:pt x="9859" y="2572"/>
                  </a:lnTo>
                  <a:cubicBezTo>
                    <a:pt x="9859" y="2453"/>
                    <a:pt x="9764" y="2358"/>
                    <a:pt x="9645" y="2358"/>
                  </a:cubicBezTo>
                  <a:cubicBezTo>
                    <a:pt x="9526" y="2358"/>
                    <a:pt x="9431" y="2453"/>
                    <a:pt x="9431" y="2572"/>
                  </a:cubicBezTo>
                  <a:lnTo>
                    <a:pt x="9431" y="4168"/>
                  </a:lnTo>
                  <a:cubicBezTo>
                    <a:pt x="9121" y="3858"/>
                    <a:pt x="8669" y="3667"/>
                    <a:pt x="8168" y="3667"/>
                  </a:cubicBezTo>
                  <a:cubicBezTo>
                    <a:pt x="7716" y="3667"/>
                    <a:pt x="7264" y="3858"/>
                    <a:pt x="6906" y="4144"/>
                  </a:cubicBezTo>
                  <a:lnTo>
                    <a:pt x="6906" y="1905"/>
                  </a:lnTo>
                  <a:cubicBezTo>
                    <a:pt x="6906" y="1072"/>
                    <a:pt x="7573" y="429"/>
                    <a:pt x="8359" y="429"/>
                  </a:cubicBezTo>
                  <a:lnTo>
                    <a:pt x="9312" y="429"/>
                  </a:lnTo>
                  <a:cubicBezTo>
                    <a:pt x="10121" y="429"/>
                    <a:pt x="10788" y="1119"/>
                    <a:pt x="10788" y="1905"/>
                  </a:cubicBezTo>
                  <a:lnTo>
                    <a:pt x="10788" y="1953"/>
                  </a:lnTo>
                  <a:cubicBezTo>
                    <a:pt x="10621" y="2024"/>
                    <a:pt x="10502" y="2191"/>
                    <a:pt x="10502" y="2382"/>
                  </a:cubicBezTo>
                  <a:lnTo>
                    <a:pt x="10502" y="3096"/>
                  </a:lnTo>
                  <a:cubicBezTo>
                    <a:pt x="10502" y="3286"/>
                    <a:pt x="10621" y="3453"/>
                    <a:pt x="10788" y="3548"/>
                  </a:cubicBezTo>
                  <a:lnTo>
                    <a:pt x="10788" y="3691"/>
                  </a:lnTo>
                  <a:lnTo>
                    <a:pt x="10431" y="3691"/>
                  </a:lnTo>
                  <a:cubicBezTo>
                    <a:pt x="10312" y="3691"/>
                    <a:pt x="10217" y="3787"/>
                    <a:pt x="10217" y="3906"/>
                  </a:cubicBezTo>
                  <a:lnTo>
                    <a:pt x="10217" y="4596"/>
                  </a:lnTo>
                  <a:cubicBezTo>
                    <a:pt x="10217" y="4715"/>
                    <a:pt x="10288" y="4811"/>
                    <a:pt x="10431" y="4811"/>
                  </a:cubicBezTo>
                  <a:lnTo>
                    <a:pt x="11622" y="4811"/>
                  </a:lnTo>
                  <a:cubicBezTo>
                    <a:pt x="11741" y="4811"/>
                    <a:pt x="11812" y="4715"/>
                    <a:pt x="11812" y="4596"/>
                  </a:cubicBezTo>
                  <a:lnTo>
                    <a:pt x="11812" y="3906"/>
                  </a:lnTo>
                  <a:cubicBezTo>
                    <a:pt x="11812" y="3787"/>
                    <a:pt x="11741" y="3691"/>
                    <a:pt x="11622" y="3691"/>
                  </a:cubicBezTo>
                  <a:lnTo>
                    <a:pt x="11217" y="3691"/>
                  </a:lnTo>
                  <a:lnTo>
                    <a:pt x="11217" y="3548"/>
                  </a:lnTo>
                  <a:cubicBezTo>
                    <a:pt x="11383" y="3453"/>
                    <a:pt x="11502" y="3310"/>
                    <a:pt x="11502" y="3096"/>
                  </a:cubicBezTo>
                  <a:lnTo>
                    <a:pt x="11502" y="2382"/>
                  </a:lnTo>
                  <a:cubicBezTo>
                    <a:pt x="11502" y="2215"/>
                    <a:pt x="11383" y="2024"/>
                    <a:pt x="11217" y="1953"/>
                  </a:cubicBezTo>
                  <a:lnTo>
                    <a:pt x="11217" y="1905"/>
                  </a:lnTo>
                  <a:cubicBezTo>
                    <a:pt x="11217" y="881"/>
                    <a:pt x="10383" y="0"/>
                    <a:pt x="9359" y="0"/>
                  </a:cubicBezTo>
                  <a:close/>
                </a:path>
              </a:pathLst>
            </a:custGeom>
            <a:solidFill>
              <a:schemeClr val="accent5"/>
            </a:solidFill>
            <a:ln w="0">
              <a:noFill/>
            </a:ln>
          </p:spPr>
          <p:style>
            <a:lnRef idx="0"/>
            <a:fillRef idx="0"/>
            <a:effectRef idx="0"/>
            <a:fontRef idx="minor"/>
          </p:style>
          <p:txBody>
            <a:bodyPr tIns="91440" bIns="91440" anchor="ctr">
              <a:noAutofit/>
            </a:bodyPr>
            <a:p>
              <a:endParaRPr b="0" lang="en-IN" sz="1400" spc="-1" strike="noStrike">
                <a:solidFill>
                  <a:srgbClr val="000000"/>
                </a:solidFill>
                <a:latin typeface="Arial"/>
              </a:endParaRPr>
            </a:p>
          </p:txBody>
        </p:sp>
        <p:sp>
          <p:nvSpPr>
            <p:cNvPr id="1604" name="Google Shape;1422;p 1"/>
            <p:cNvSpPr/>
            <p:nvPr/>
          </p:nvSpPr>
          <p:spPr>
            <a:xfrm>
              <a:off x="292680" y="3420000"/>
              <a:ext cx="787320" cy="707040"/>
            </a:xfrm>
            <a:custGeom>
              <a:avLst/>
              <a:gdLst>
                <a:gd name="textAreaLeft" fmla="*/ 0 w 787320"/>
                <a:gd name="textAreaRight" fmla="*/ 787680 w 787320"/>
                <a:gd name="textAreaTop" fmla="*/ 0 h 707040"/>
                <a:gd name="textAreaBottom" fmla="*/ 707400 h 707040"/>
              </a:gdLst>
              <a:ahLst/>
              <a:rect l="textAreaLeft" t="textAreaTop" r="textAreaRight" b="textAreaBottom"/>
              <a:pathLst>
                <a:path w="11837" h="9598">
                  <a:moveTo>
                    <a:pt x="1168" y="5382"/>
                  </a:moveTo>
                  <a:lnTo>
                    <a:pt x="1168" y="5644"/>
                  </a:lnTo>
                  <a:lnTo>
                    <a:pt x="406" y="5644"/>
                  </a:lnTo>
                  <a:lnTo>
                    <a:pt x="406" y="5382"/>
                  </a:lnTo>
                  <a:close/>
                  <a:moveTo>
                    <a:pt x="811" y="6478"/>
                  </a:moveTo>
                  <a:cubicBezTo>
                    <a:pt x="834" y="6478"/>
                    <a:pt x="906" y="6525"/>
                    <a:pt x="906" y="6573"/>
                  </a:cubicBezTo>
                  <a:lnTo>
                    <a:pt x="906" y="6644"/>
                  </a:lnTo>
                  <a:lnTo>
                    <a:pt x="763" y="6644"/>
                  </a:lnTo>
                  <a:lnTo>
                    <a:pt x="763" y="6573"/>
                  </a:lnTo>
                  <a:lnTo>
                    <a:pt x="715" y="6573"/>
                  </a:lnTo>
                  <a:cubicBezTo>
                    <a:pt x="715" y="6549"/>
                    <a:pt x="763" y="6478"/>
                    <a:pt x="811" y="6478"/>
                  </a:cubicBezTo>
                  <a:close/>
                  <a:moveTo>
                    <a:pt x="882" y="7049"/>
                  </a:moveTo>
                  <a:lnTo>
                    <a:pt x="882" y="7287"/>
                  </a:lnTo>
                  <a:cubicBezTo>
                    <a:pt x="882" y="7311"/>
                    <a:pt x="834" y="7382"/>
                    <a:pt x="787" y="7382"/>
                  </a:cubicBezTo>
                  <a:cubicBezTo>
                    <a:pt x="715" y="7382"/>
                    <a:pt x="692" y="7359"/>
                    <a:pt x="692" y="7287"/>
                  </a:cubicBezTo>
                  <a:lnTo>
                    <a:pt x="692" y="7049"/>
                  </a:lnTo>
                  <a:close/>
                  <a:moveTo>
                    <a:pt x="10694" y="0"/>
                  </a:moveTo>
                  <a:cubicBezTo>
                    <a:pt x="10575" y="0"/>
                    <a:pt x="10479" y="95"/>
                    <a:pt x="10479" y="214"/>
                  </a:cubicBezTo>
                  <a:lnTo>
                    <a:pt x="10479" y="643"/>
                  </a:lnTo>
                  <a:cubicBezTo>
                    <a:pt x="10479" y="929"/>
                    <a:pt x="10575" y="1191"/>
                    <a:pt x="10717" y="1405"/>
                  </a:cubicBezTo>
                  <a:lnTo>
                    <a:pt x="11265" y="2143"/>
                  </a:lnTo>
                  <a:cubicBezTo>
                    <a:pt x="11384" y="2286"/>
                    <a:pt x="11408" y="2477"/>
                    <a:pt x="11408" y="2643"/>
                  </a:cubicBezTo>
                  <a:lnTo>
                    <a:pt x="11408" y="4644"/>
                  </a:lnTo>
                  <a:cubicBezTo>
                    <a:pt x="11408" y="4811"/>
                    <a:pt x="11265" y="4977"/>
                    <a:pt x="11075" y="4977"/>
                  </a:cubicBezTo>
                  <a:cubicBezTo>
                    <a:pt x="10908" y="4977"/>
                    <a:pt x="10741" y="4811"/>
                    <a:pt x="10741" y="4644"/>
                  </a:cubicBezTo>
                  <a:lnTo>
                    <a:pt x="10741" y="3667"/>
                  </a:lnTo>
                  <a:cubicBezTo>
                    <a:pt x="10741" y="3548"/>
                    <a:pt x="10670" y="3453"/>
                    <a:pt x="10551" y="3453"/>
                  </a:cubicBezTo>
                  <a:cubicBezTo>
                    <a:pt x="10074" y="3453"/>
                    <a:pt x="9670" y="3072"/>
                    <a:pt x="9670" y="2596"/>
                  </a:cubicBezTo>
                  <a:lnTo>
                    <a:pt x="9670" y="1453"/>
                  </a:lnTo>
                  <a:cubicBezTo>
                    <a:pt x="9670" y="1334"/>
                    <a:pt x="9598" y="1238"/>
                    <a:pt x="9479" y="1238"/>
                  </a:cubicBezTo>
                  <a:cubicBezTo>
                    <a:pt x="9360" y="1238"/>
                    <a:pt x="9265" y="1334"/>
                    <a:pt x="9265" y="1453"/>
                  </a:cubicBezTo>
                  <a:lnTo>
                    <a:pt x="9265" y="2596"/>
                  </a:lnTo>
                  <a:cubicBezTo>
                    <a:pt x="9265" y="3215"/>
                    <a:pt x="9717" y="3739"/>
                    <a:pt x="10336" y="3858"/>
                  </a:cubicBezTo>
                  <a:lnTo>
                    <a:pt x="10336" y="4668"/>
                  </a:lnTo>
                  <a:cubicBezTo>
                    <a:pt x="10336" y="5001"/>
                    <a:pt x="10551" y="5263"/>
                    <a:pt x="10813" y="5358"/>
                  </a:cubicBezTo>
                  <a:lnTo>
                    <a:pt x="10813" y="6454"/>
                  </a:lnTo>
                  <a:cubicBezTo>
                    <a:pt x="10813" y="6644"/>
                    <a:pt x="10670" y="6763"/>
                    <a:pt x="10503" y="6763"/>
                  </a:cubicBezTo>
                  <a:cubicBezTo>
                    <a:pt x="10336" y="6763"/>
                    <a:pt x="10217" y="6597"/>
                    <a:pt x="10217" y="6454"/>
                  </a:cubicBezTo>
                  <a:lnTo>
                    <a:pt x="10217" y="4549"/>
                  </a:lnTo>
                  <a:cubicBezTo>
                    <a:pt x="10217" y="4430"/>
                    <a:pt x="10122" y="4334"/>
                    <a:pt x="10003" y="4334"/>
                  </a:cubicBezTo>
                  <a:cubicBezTo>
                    <a:pt x="9884" y="4334"/>
                    <a:pt x="9789" y="4430"/>
                    <a:pt x="9789" y="4549"/>
                  </a:cubicBezTo>
                  <a:lnTo>
                    <a:pt x="9789" y="7049"/>
                  </a:lnTo>
                  <a:cubicBezTo>
                    <a:pt x="9789" y="7240"/>
                    <a:pt x="9646" y="7359"/>
                    <a:pt x="9503" y="7359"/>
                  </a:cubicBezTo>
                  <a:cubicBezTo>
                    <a:pt x="9360" y="7359"/>
                    <a:pt x="9193" y="7192"/>
                    <a:pt x="9193" y="7049"/>
                  </a:cubicBezTo>
                  <a:lnTo>
                    <a:pt x="9193" y="4549"/>
                  </a:lnTo>
                  <a:cubicBezTo>
                    <a:pt x="9193" y="4430"/>
                    <a:pt x="9122" y="4334"/>
                    <a:pt x="9003" y="4334"/>
                  </a:cubicBezTo>
                  <a:cubicBezTo>
                    <a:pt x="8884" y="4334"/>
                    <a:pt x="8788" y="4430"/>
                    <a:pt x="8788" y="4549"/>
                  </a:cubicBezTo>
                  <a:lnTo>
                    <a:pt x="8788" y="6430"/>
                  </a:lnTo>
                  <a:cubicBezTo>
                    <a:pt x="8788" y="6597"/>
                    <a:pt x="8646" y="6716"/>
                    <a:pt x="8479" y="6716"/>
                  </a:cubicBezTo>
                  <a:cubicBezTo>
                    <a:pt x="8312" y="6716"/>
                    <a:pt x="8193" y="6573"/>
                    <a:pt x="8193" y="6430"/>
                  </a:cubicBezTo>
                  <a:lnTo>
                    <a:pt x="8193" y="4025"/>
                  </a:lnTo>
                  <a:cubicBezTo>
                    <a:pt x="8193" y="3906"/>
                    <a:pt x="8098" y="3810"/>
                    <a:pt x="7979" y="3810"/>
                  </a:cubicBezTo>
                  <a:cubicBezTo>
                    <a:pt x="7860" y="3810"/>
                    <a:pt x="7764" y="3906"/>
                    <a:pt x="7764" y="4025"/>
                  </a:cubicBezTo>
                  <a:lnTo>
                    <a:pt x="7764" y="5858"/>
                  </a:lnTo>
                  <a:cubicBezTo>
                    <a:pt x="7764" y="6049"/>
                    <a:pt x="7622" y="6168"/>
                    <a:pt x="7479" y="6168"/>
                  </a:cubicBezTo>
                  <a:cubicBezTo>
                    <a:pt x="7288" y="6168"/>
                    <a:pt x="7169" y="6001"/>
                    <a:pt x="7169" y="5858"/>
                  </a:cubicBezTo>
                  <a:lnTo>
                    <a:pt x="7169" y="4048"/>
                  </a:lnTo>
                  <a:cubicBezTo>
                    <a:pt x="7407" y="3739"/>
                    <a:pt x="7622" y="3453"/>
                    <a:pt x="7812" y="3120"/>
                  </a:cubicBezTo>
                  <a:cubicBezTo>
                    <a:pt x="7860" y="3024"/>
                    <a:pt x="7836" y="2905"/>
                    <a:pt x="7717" y="2858"/>
                  </a:cubicBezTo>
                  <a:cubicBezTo>
                    <a:pt x="7686" y="2835"/>
                    <a:pt x="7653" y="2824"/>
                    <a:pt x="7621" y="2824"/>
                  </a:cubicBezTo>
                  <a:cubicBezTo>
                    <a:pt x="7553" y="2824"/>
                    <a:pt x="7487" y="2872"/>
                    <a:pt x="7455" y="2953"/>
                  </a:cubicBezTo>
                  <a:cubicBezTo>
                    <a:pt x="6740" y="4263"/>
                    <a:pt x="5383" y="5263"/>
                    <a:pt x="5002" y="5525"/>
                  </a:cubicBezTo>
                  <a:cubicBezTo>
                    <a:pt x="4835" y="5382"/>
                    <a:pt x="4383" y="5096"/>
                    <a:pt x="3930" y="4644"/>
                  </a:cubicBezTo>
                  <a:cubicBezTo>
                    <a:pt x="3886" y="4600"/>
                    <a:pt x="3837" y="4581"/>
                    <a:pt x="3792" y="4581"/>
                  </a:cubicBezTo>
                  <a:cubicBezTo>
                    <a:pt x="3740" y="4581"/>
                    <a:pt x="3694" y="4606"/>
                    <a:pt x="3668" y="4644"/>
                  </a:cubicBezTo>
                  <a:cubicBezTo>
                    <a:pt x="3573" y="4739"/>
                    <a:pt x="3597" y="4858"/>
                    <a:pt x="3668" y="4930"/>
                  </a:cubicBezTo>
                  <a:cubicBezTo>
                    <a:pt x="4168" y="5406"/>
                    <a:pt x="4621" y="5739"/>
                    <a:pt x="4835" y="5882"/>
                  </a:cubicBezTo>
                  <a:lnTo>
                    <a:pt x="4835" y="7740"/>
                  </a:lnTo>
                  <a:cubicBezTo>
                    <a:pt x="4835" y="8573"/>
                    <a:pt x="4168" y="9216"/>
                    <a:pt x="3359" y="9216"/>
                  </a:cubicBezTo>
                  <a:lnTo>
                    <a:pt x="2478" y="9216"/>
                  </a:lnTo>
                  <a:cubicBezTo>
                    <a:pt x="1668" y="9216"/>
                    <a:pt x="1025" y="8549"/>
                    <a:pt x="1025" y="7740"/>
                  </a:cubicBezTo>
                  <a:lnTo>
                    <a:pt x="1025" y="7716"/>
                  </a:lnTo>
                  <a:cubicBezTo>
                    <a:pt x="1168" y="7621"/>
                    <a:pt x="1287" y="7454"/>
                    <a:pt x="1287" y="7287"/>
                  </a:cubicBezTo>
                  <a:lnTo>
                    <a:pt x="1287" y="6573"/>
                  </a:lnTo>
                  <a:cubicBezTo>
                    <a:pt x="1287" y="6406"/>
                    <a:pt x="1192" y="6216"/>
                    <a:pt x="1025" y="6168"/>
                  </a:cubicBezTo>
                  <a:lnTo>
                    <a:pt x="1025" y="6049"/>
                  </a:lnTo>
                  <a:lnTo>
                    <a:pt x="1406" y="6049"/>
                  </a:lnTo>
                  <a:cubicBezTo>
                    <a:pt x="1525" y="6049"/>
                    <a:pt x="1620" y="5954"/>
                    <a:pt x="1620" y="5835"/>
                  </a:cubicBezTo>
                  <a:lnTo>
                    <a:pt x="1620" y="5144"/>
                  </a:lnTo>
                  <a:cubicBezTo>
                    <a:pt x="1620" y="5025"/>
                    <a:pt x="1525" y="4930"/>
                    <a:pt x="1406" y="4930"/>
                  </a:cubicBezTo>
                  <a:lnTo>
                    <a:pt x="215" y="4930"/>
                  </a:lnTo>
                  <a:cubicBezTo>
                    <a:pt x="96" y="4930"/>
                    <a:pt x="1" y="5025"/>
                    <a:pt x="1" y="5144"/>
                  </a:cubicBezTo>
                  <a:lnTo>
                    <a:pt x="1" y="5835"/>
                  </a:lnTo>
                  <a:cubicBezTo>
                    <a:pt x="1" y="5954"/>
                    <a:pt x="96" y="6049"/>
                    <a:pt x="215" y="6049"/>
                  </a:cubicBezTo>
                  <a:lnTo>
                    <a:pt x="644" y="6049"/>
                  </a:lnTo>
                  <a:lnTo>
                    <a:pt x="644" y="6097"/>
                  </a:lnTo>
                  <a:cubicBezTo>
                    <a:pt x="453" y="6168"/>
                    <a:pt x="334" y="6335"/>
                    <a:pt x="334" y="6549"/>
                  </a:cubicBezTo>
                  <a:lnTo>
                    <a:pt x="334" y="7263"/>
                  </a:lnTo>
                  <a:cubicBezTo>
                    <a:pt x="334" y="7454"/>
                    <a:pt x="453" y="7644"/>
                    <a:pt x="644" y="7716"/>
                  </a:cubicBezTo>
                  <a:cubicBezTo>
                    <a:pt x="644" y="8740"/>
                    <a:pt x="1454" y="9597"/>
                    <a:pt x="2501" y="9597"/>
                  </a:cubicBezTo>
                  <a:lnTo>
                    <a:pt x="3430" y="9597"/>
                  </a:lnTo>
                  <a:cubicBezTo>
                    <a:pt x="4430" y="9597"/>
                    <a:pt x="5312" y="8740"/>
                    <a:pt x="5312" y="7716"/>
                  </a:cubicBezTo>
                  <a:lnTo>
                    <a:pt x="5312" y="5858"/>
                  </a:lnTo>
                  <a:cubicBezTo>
                    <a:pt x="5550" y="5668"/>
                    <a:pt x="6217" y="5215"/>
                    <a:pt x="6883" y="4477"/>
                  </a:cubicBezTo>
                  <a:lnTo>
                    <a:pt x="6883" y="5858"/>
                  </a:lnTo>
                  <a:cubicBezTo>
                    <a:pt x="6883" y="6239"/>
                    <a:pt x="7217" y="6573"/>
                    <a:pt x="7598" y="6573"/>
                  </a:cubicBezTo>
                  <a:cubicBezTo>
                    <a:pt x="7717" y="6573"/>
                    <a:pt x="7812" y="6549"/>
                    <a:pt x="7884" y="6525"/>
                  </a:cubicBezTo>
                  <a:cubicBezTo>
                    <a:pt x="7955" y="6859"/>
                    <a:pt x="8217" y="7144"/>
                    <a:pt x="8574" y="7144"/>
                  </a:cubicBezTo>
                  <a:cubicBezTo>
                    <a:pt x="8693" y="7144"/>
                    <a:pt x="8788" y="7121"/>
                    <a:pt x="8884" y="7073"/>
                  </a:cubicBezTo>
                  <a:cubicBezTo>
                    <a:pt x="8884" y="7478"/>
                    <a:pt x="9193" y="7764"/>
                    <a:pt x="9551" y="7764"/>
                  </a:cubicBezTo>
                  <a:cubicBezTo>
                    <a:pt x="9955" y="7764"/>
                    <a:pt x="10241" y="7478"/>
                    <a:pt x="10241" y="7073"/>
                  </a:cubicBezTo>
                  <a:cubicBezTo>
                    <a:pt x="10336" y="7144"/>
                    <a:pt x="10455" y="7144"/>
                    <a:pt x="10551" y="7144"/>
                  </a:cubicBezTo>
                  <a:cubicBezTo>
                    <a:pt x="10932" y="7144"/>
                    <a:pt x="11265" y="6811"/>
                    <a:pt x="11265" y="6430"/>
                  </a:cubicBezTo>
                  <a:lnTo>
                    <a:pt x="11265" y="5358"/>
                  </a:lnTo>
                  <a:cubicBezTo>
                    <a:pt x="11575" y="5287"/>
                    <a:pt x="11813" y="5001"/>
                    <a:pt x="11813" y="4644"/>
                  </a:cubicBezTo>
                  <a:lnTo>
                    <a:pt x="11813" y="2643"/>
                  </a:lnTo>
                  <a:cubicBezTo>
                    <a:pt x="11837" y="2381"/>
                    <a:pt x="11741" y="2120"/>
                    <a:pt x="11599" y="1905"/>
                  </a:cubicBezTo>
                  <a:lnTo>
                    <a:pt x="11051" y="1167"/>
                  </a:lnTo>
                  <a:cubicBezTo>
                    <a:pt x="10932" y="1000"/>
                    <a:pt x="10908" y="834"/>
                    <a:pt x="10908" y="643"/>
                  </a:cubicBezTo>
                  <a:lnTo>
                    <a:pt x="10908" y="214"/>
                  </a:lnTo>
                  <a:cubicBezTo>
                    <a:pt x="10908" y="95"/>
                    <a:pt x="10813" y="0"/>
                    <a:pt x="10694" y="0"/>
                  </a:cubicBezTo>
                  <a:close/>
                </a:path>
              </a:pathLst>
            </a:custGeom>
            <a:solidFill>
              <a:schemeClr val="accent5"/>
            </a:solidFill>
            <a:ln w="0">
              <a:noFill/>
            </a:ln>
          </p:spPr>
          <p:style>
            <a:lnRef idx="0"/>
            <a:fillRef idx="0"/>
            <a:effectRef idx="0"/>
            <a:fontRef idx="minor"/>
          </p:style>
          <p:txBody>
            <a:bodyPr tIns="91440" bIns="91440" anchor="ctr">
              <a:noAutofit/>
            </a:bodyPr>
            <a:p>
              <a:endParaRPr b="0" lang="en-IN" sz="1400" spc="-1" strike="noStrike">
                <a:solidFill>
                  <a:srgbClr val="000000"/>
                </a:solidFill>
                <a:latin typeface="Arial"/>
              </a:endParaRPr>
            </a:p>
          </p:txBody>
        </p:sp>
      </p:gr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Blood Bank Center by Slidesgo">
  <a:themeElements>
    <a:clrScheme name="Simple Light">
      <a:dk1>
        <a:srgbClr val="2c0604"/>
      </a:dk1>
      <a:lt1>
        <a:srgbClr val="a82b1e"/>
      </a:lt1>
      <a:dk2>
        <a:srgbClr val="e5cf81"/>
      </a:dk2>
      <a:lt2>
        <a:srgbClr val="000000"/>
      </a:lt2>
      <a:accent1>
        <a:srgbClr val="ff6d67"/>
      </a:accent1>
      <a:accent2>
        <a:srgbClr val="ffbdce"/>
      </a:accent2>
      <a:accent3>
        <a:srgbClr val="d03932"/>
      </a:accent3>
      <a:accent4>
        <a:srgbClr val="8e2638"/>
      </a:accent4>
      <a:accent5>
        <a:srgbClr val="ffffff"/>
      </a:accent5>
      <a:accent6>
        <a:srgbClr val="e17d96"/>
      </a:accent6>
      <a:hlink>
        <a:srgbClr val="800020"/>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0.xml><?xml version="1.0" encoding="utf-8"?>
<a:theme xmlns:a="http://schemas.openxmlformats.org/drawingml/2006/main" name="Blood Bank Center by Slidesgo">
  <a:themeElements>
    <a:clrScheme name="Simple Light">
      <a:dk1>
        <a:srgbClr val="2c0604"/>
      </a:dk1>
      <a:lt1>
        <a:srgbClr val="a82b1e"/>
      </a:lt1>
      <a:dk2>
        <a:srgbClr val="e5cf81"/>
      </a:dk2>
      <a:lt2>
        <a:srgbClr val="000000"/>
      </a:lt2>
      <a:accent1>
        <a:srgbClr val="ff6d67"/>
      </a:accent1>
      <a:accent2>
        <a:srgbClr val="ffbdce"/>
      </a:accent2>
      <a:accent3>
        <a:srgbClr val="d03932"/>
      </a:accent3>
      <a:accent4>
        <a:srgbClr val="8e2638"/>
      </a:accent4>
      <a:accent5>
        <a:srgbClr val="ffffff"/>
      </a:accent5>
      <a:accent6>
        <a:srgbClr val="e17d96"/>
      </a:accent6>
      <a:hlink>
        <a:srgbClr val="800020"/>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1.xml><?xml version="1.0" encoding="utf-8"?>
<a:theme xmlns:a="http://schemas.openxmlformats.org/drawingml/2006/main" name="Blood Bank Center by Slidesgo">
  <a:themeElements>
    <a:clrScheme name="Simple Light">
      <a:dk1>
        <a:srgbClr val="2c0604"/>
      </a:dk1>
      <a:lt1>
        <a:srgbClr val="a82b1e"/>
      </a:lt1>
      <a:dk2>
        <a:srgbClr val="e5cf81"/>
      </a:dk2>
      <a:lt2>
        <a:srgbClr val="000000"/>
      </a:lt2>
      <a:accent1>
        <a:srgbClr val="ff6d67"/>
      </a:accent1>
      <a:accent2>
        <a:srgbClr val="ffbdce"/>
      </a:accent2>
      <a:accent3>
        <a:srgbClr val="d03932"/>
      </a:accent3>
      <a:accent4>
        <a:srgbClr val="8e2638"/>
      </a:accent4>
      <a:accent5>
        <a:srgbClr val="ffffff"/>
      </a:accent5>
      <a:accent6>
        <a:srgbClr val="e17d96"/>
      </a:accent6>
      <a:hlink>
        <a:srgbClr val="800020"/>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2.xml><?xml version="1.0" encoding="utf-8"?>
<a:theme xmlns:a="http://schemas.openxmlformats.org/drawingml/2006/main" name="Blood Bank Center by Slidesgo">
  <a:themeElements>
    <a:clrScheme name="Simple Light">
      <a:dk1>
        <a:srgbClr val="2c0604"/>
      </a:dk1>
      <a:lt1>
        <a:srgbClr val="a82b1e"/>
      </a:lt1>
      <a:dk2>
        <a:srgbClr val="e5cf81"/>
      </a:dk2>
      <a:lt2>
        <a:srgbClr val="000000"/>
      </a:lt2>
      <a:accent1>
        <a:srgbClr val="ff6d67"/>
      </a:accent1>
      <a:accent2>
        <a:srgbClr val="ffbdce"/>
      </a:accent2>
      <a:accent3>
        <a:srgbClr val="d03932"/>
      </a:accent3>
      <a:accent4>
        <a:srgbClr val="8e2638"/>
      </a:accent4>
      <a:accent5>
        <a:srgbClr val="ffffff"/>
      </a:accent5>
      <a:accent6>
        <a:srgbClr val="e17d96"/>
      </a:accent6>
      <a:hlink>
        <a:srgbClr val="800020"/>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3.xml><?xml version="1.0" encoding="utf-8"?>
<a:theme xmlns:a="http://schemas.openxmlformats.org/drawingml/2006/main" name="Blood Bank Center by Slidesgo">
  <a:themeElements>
    <a:clrScheme name="Simple Light">
      <a:dk1>
        <a:srgbClr val="2c0604"/>
      </a:dk1>
      <a:lt1>
        <a:srgbClr val="a82b1e"/>
      </a:lt1>
      <a:dk2>
        <a:srgbClr val="e5cf81"/>
      </a:dk2>
      <a:lt2>
        <a:srgbClr val="000000"/>
      </a:lt2>
      <a:accent1>
        <a:srgbClr val="ff6d67"/>
      </a:accent1>
      <a:accent2>
        <a:srgbClr val="ffbdce"/>
      </a:accent2>
      <a:accent3>
        <a:srgbClr val="d03932"/>
      </a:accent3>
      <a:accent4>
        <a:srgbClr val="8e2638"/>
      </a:accent4>
      <a:accent5>
        <a:srgbClr val="ffffff"/>
      </a:accent5>
      <a:accent6>
        <a:srgbClr val="e17d96"/>
      </a:accent6>
      <a:hlink>
        <a:srgbClr val="800020"/>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4.xml><?xml version="1.0" encoding="utf-8"?>
<a:theme xmlns:a="http://schemas.openxmlformats.org/drawingml/2006/main" name="Blood Bank Center by Slidesgo">
  <a:themeElements>
    <a:clrScheme name="Simple Light">
      <a:dk1>
        <a:srgbClr val="2c0604"/>
      </a:dk1>
      <a:lt1>
        <a:srgbClr val="a82b1e"/>
      </a:lt1>
      <a:dk2>
        <a:srgbClr val="e5cf81"/>
      </a:dk2>
      <a:lt2>
        <a:srgbClr val="000000"/>
      </a:lt2>
      <a:accent1>
        <a:srgbClr val="ff6d67"/>
      </a:accent1>
      <a:accent2>
        <a:srgbClr val="ffbdce"/>
      </a:accent2>
      <a:accent3>
        <a:srgbClr val="d03932"/>
      </a:accent3>
      <a:accent4>
        <a:srgbClr val="8e2638"/>
      </a:accent4>
      <a:accent5>
        <a:srgbClr val="ffffff"/>
      </a:accent5>
      <a:accent6>
        <a:srgbClr val="e17d96"/>
      </a:accent6>
      <a:hlink>
        <a:srgbClr val="800020"/>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5.xml><?xml version="1.0" encoding="utf-8"?>
<a:theme xmlns:a="http://schemas.openxmlformats.org/drawingml/2006/main" name="Blood Bank Center by Slidesgo">
  <a:themeElements>
    <a:clrScheme name="Simple Light">
      <a:dk1>
        <a:srgbClr val="2c0604"/>
      </a:dk1>
      <a:lt1>
        <a:srgbClr val="a82b1e"/>
      </a:lt1>
      <a:dk2>
        <a:srgbClr val="e5cf81"/>
      </a:dk2>
      <a:lt2>
        <a:srgbClr val="000000"/>
      </a:lt2>
      <a:accent1>
        <a:srgbClr val="ff6d67"/>
      </a:accent1>
      <a:accent2>
        <a:srgbClr val="ffbdce"/>
      </a:accent2>
      <a:accent3>
        <a:srgbClr val="d03932"/>
      </a:accent3>
      <a:accent4>
        <a:srgbClr val="8e2638"/>
      </a:accent4>
      <a:accent5>
        <a:srgbClr val="ffffff"/>
      </a:accent5>
      <a:accent6>
        <a:srgbClr val="e17d96"/>
      </a:accent6>
      <a:hlink>
        <a:srgbClr val="800020"/>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6.xml><?xml version="1.0" encoding="utf-8"?>
<a:theme xmlns:a="http://schemas.openxmlformats.org/drawingml/2006/main" name="Blood Bank Center by Slidesgo">
  <a:themeElements>
    <a:clrScheme name="Simple Light">
      <a:dk1>
        <a:srgbClr val="2c0604"/>
      </a:dk1>
      <a:lt1>
        <a:srgbClr val="a82b1e"/>
      </a:lt1>
      <a:dk2>
        <a:srgbClr val="e5cf81"/>
      </a:dk2>
      <a:lt2>
        <a:srgbClr val="000000"/>
      </a:lt2>
      <a:accent1>
        <a:srgbClr val="ff6d67"/>
      </a:accent1>
      <a:accent2>
        <a:srgbClr val="ffbdce"/>
      </a:accent2>
      <a:accent3>
        <a:srgbClr val="d03932"/>
      </a:accent3>
      <a:accent4>
        <a:srgbClr val="8e2638"/>
      </a:accent4>
      <a:accent5>
        <a:srgbClr val="ffffff"/>
      </a:accent5>
      <a:accent6>
        <a:srgbClr val="e17d96"/>
      </a:accent6>
      <a:hlink>
        <a:srgbClr val="800020"/>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7.xml><?xml version="1.0" encoding="utf-8"?>
<a:theme xmlns:a="http://schemas.openxmlformats.org/drawingml/2006/main" name="Blood Bank Center by Slidesgo">
  <a:themeElements>
    <a:clrScheme name="Simple Light">
      <a:dk1>
        <a:srgbClr val="2c0604"/>
      </a:dk1>
      <a:lt1>
        <a:srgbClr val="a82b1e"/>
      </a:lt1>
      <a:dk2>
        <a:srgbClr val="e5cf81"/>
      </a:dk2>
      <a:lt2>
        <a:srgbClr val="000000"/>
      </a:lt2>
      <a:accent1>
        <a:srgbClr val="ff6d67"/>
      </a:accent1>
      <a:accent2>
        <a:srgbClr val="ffbdce"/>
      </a:accent2>
      <a:accent3>
        <a:srgbClr val="d03932"/>
      </a:accent3>
      <a:accent4>
        <a:srgbClr val="8e2638"/>
      </a:accent4>
      <a:accent5>
        <a:srgbClr val="ffffff"/>
      </a:accent5>
      <a:accent6>
        <a:srgbClr val="e17d96"/>
      </a:accent6>
      <a:hlink>
        <a:srgbClr val="800020"/>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8.xml><?xml version="1.0" encoding="utf-8"?>
<a:theme xmlns:a="http://schemas.openxmlformats.org/drawingml/2006/main" name="Blood Bank Center by Slidesgo">
  <a:themeElements>
    <a:clrScheme name="Simple Light">
      <a:dk1>
        <a:srgbClr val="2c0604"/>
      </a:dk1>
      <a:lt1>
        <a:srgbClr val="a82b1e"/>
      </a:lt1>
      <a:dk2>
        <a:srgbClr val="e5cf81"/>
      </a:dk2>
      <a:lt2>
        <a:srgbClr val="000000"/>
      </a:lt2>
      <a:accent1>
        <a:srgbClr val="ff6d67"/>
      </a:accent1>
      <a:accent2>
        <a:srgbClr val="ffbdce"/>
      </a:accent2>
      <a:accent3>
        <a:srgbClr val="d03932"/>
      </a:accent3>
      <a:accent4>
        <a:srgbClr val="8e2638"/>
      </a:accent4>
      <a:accent5>
        <a:srgbClr val="ffffff"/>
      </a:accent5>
      <a:accent6>
        <a:srgbClr val="e17d96"/>
      </a:accent6>
      <a:hlink>
        <a:srgbClr val="800020"/>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9.xml><?xml version="1.0" encoding="utf-8"?>
<a:theme xmlns:a="http://schemas.openxmlformats.org/drawingml/2006/main" name="Blood Bank Center by Slidesgo">
  <a:themeElements>
    <a:clrScheme name="Simple Light">
      <a:dk1>
        <a:srgbClr val="2c0604"/>
      </a:dk1>
      <a:lt1>
        <a:srgbClr val="a82b1e"/>
      </a:lt1>
      <a:dk2>
        <a:srgbClr val="e5cf81"/>
      </a:dk2>
      <a:lt2>
        <a:srgbClr val="000000"/>
      </a:lt2>
      <a:accent1>
        <a:srgbClr val="ff6d67"/>
      </a:accent1>
      <a:accent2>
        <a:srgbClr val="ffbdce"/>
      </a:accent2>
      <a:accent3>
        <a:srgbClr val="d03932"/>
      </a:accent3>
      <a:accent4>
        <a:srgbClr val="8e2638"/>
      </a:accent4>
      <a:accent5>
        <a:srgbClr val="ffffff"/>
      </a:accent5>
      <a:accent6>
        <a:srgbClr val="e17d96"/>
      </a:accent6>
      <a:hlink>
        <a:srgbClr val="800020"/>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Blood Bank Center by Slidesgo">
  <a:themeElements>
    <a:clrScheme name="Simple Light">
      <a:dk1>
        <a:srgbClr val="2c0604"/>
      </a:dk1>
      <a:lt1>
        <a:srgbClr val="a82b1e"/>
      </a:lt1>
      <a:dk2>
        <a:srgbClr val="e5cf81"/>
      </a:dk2>
      <a:lt2>
        <a:srgbClr val="000000"/>
      </a:lt2>
      <a:accent1>
        <a:srgbClr val="ff6d67"/>
      </a:accent1>
      <a:accent2>
        <a:srgbClr val="ffbdce"/>
      </a:accent2>
      <a:accent3>
        <a:srgbClr val="d03932"/>
      </a:accent3>
      <a:accent4>
        <a:srgbClr val="8e2638"/>
      </a:accent4>
      <a:accent5>
        <a:srgbClr val="ffffff"/>
      </a:accent5>
      <a:accent6>
        <a:srgbClr val="e17d96"/>
      </a:accent6>
      <a:hlink>
        <a:srgbClr val="800020"/>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0.xml><?xml version="1.0" encoding="utf-8"?>
<a:theme xmlns:a="http://schemas.openxmlformats.org/drawingml/2006/main" name="Blood Bank Center by Slidesgo">
  <a:themeElements>
    <a:clrScheme name="Simple Light">
      <a:dk1>
        <a:srgbClr val="2c0604"/>
      </a:dk1>
      <a:lt1>
        <a:srgbClr val="a82b1e"/>
      </a:lt1>
      <a:dk2>
        <a:srgbClr val="e5cf81"/>
      </a:dk2>
      <a:lt2>
        <a:srgbClr val="000000"/>
      </a:lt2>
      <a:accent1>
        <a:srgbClr val="ff6d67"/>
      </a:accent1>
      <a:accent2>
        <a:srgbClr val="ffbdce"/>
      </a:accent2>
      <a:accent3>
        <a:srgbClr val="d03932"/>
      </a:accent3>
      <a:accent4>
        <a:srgbClr val="8e2638"/>
      </a:accent4>
      <a:accent5>
        <a:srgbClr val="ffffff"/>
      </a:accent5>
      <a:accent6>
        <a:srgbClr val="e17d96"/>
      </a:accent6>
      <a:hlink>
        <a:srgbClr val="800020"/>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1.xml><?xml version="1.0" encoding="utf-8"?>
<a:theme xmlns:a="http://schemas.openxmlformats.org/drawingml/2006/main" name="Blood Bank Center by Slidesgo">
  <a:themeElements>
    <a:clrScheme name="Simple Light">
      <a:dk1>
        <a:srgbClr val="2c0604"/>
      </a:dk1>
      <a:lt1>
        <a:srgbClr val="a82b1e"/>
      </a:lt1>
      <a:dk2>
        <a:srgbClr val="e5cf81"/>
      </a:dk2>
      <a:lt2>
        <a:srgbClr val="000000"/>
      </a:lt2>
      <a:accent1>
        <a:srgbClr val="ff6d67"/>
      </a:accent1>
      <a:accent2>
        <a:srgbClr val="ffbdce"/>
      </a:accent2>
      <a:accent3>
        <a:srgbClr val="d03932"/>
      </a:accent3>
      <a:accent4>
        <a:srgbClr val="8e2638"/>
      </a:accent4>
      <a:accent5>
        <a:srgbClr val="ffffff"/>
      </a:accent5>
      <a:accent6>
        <a:srgbClr val="e17d96"/>
      </a:accent6>
      <a:hlink>
        <a:srgbClr val="800020"/>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2.xml><?xml version="1.0" encoding="utf-8"?>
<a:theme xmlns:a="http://schemas.openxmlformats.org/drawingml/2006/main" name="Blood Bank Center by Slidesgo">
  <a:themeElements>
    <a:clrScheme name="Simple Light">
      <a:dk1>
        <a:srgbClr val="2c0604"/>
      </a:dk1>
      <a:lt1>
        <a:srgbClr val="a82b1e"/>
      </a:lt1>
      <a:dk2>
        <a:srgbClr val="e5cf81"/>
      </a:dk2>
      <a:lt2>
        <a:srgbClr val="000000"/>
      </a:lt2>
      <a:accent1>
        <a:srgbClr val="ff6d67"/>
      </a:accent1>
      <a:accent2>
        <a:srgbClr val="ffbdce"/>
      </a:accent2>
      <a:accent3>
        <a:srgbClr val="d03932"/>
      </a:accent3>
      <a:accent4>
        <a:srgbClr val="8e2638"/>
      </a:accent4>
      <a:accent5>
        <a:srgbClr val="ffffff"/>
      </a:accent5>
      <a:accent6>
        <a:srgbClr val="e17d96"/>
      </a:accent6>
      <a:hlink>
        <a:srgbClr val="800020"/>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3.xml><?xml version="1.0" encoding="utf-8"?>
<a:theme xmlns:a="http://schemas.openxmlformats.org/drawingml/2006/main" name="Blood Bank Center by Slidesgo">
  <a:themeElements>
    <a:clrScheme name="Simple Light">
      <a:dk1>
        <a:srgbClr val="2c0604"/>
      </a:dk1>
      <a:lt1>
        <a:srgbClr val="a82b1e"/>
      </a:lt1>
      <a:dk2>
        <a:srgbClr val="e5cf81"/>
      </a:dk2>
      <a:lt2>
        <a:srgbClr val="000000"/>
      </a:lt2>
      <a:accent1>
        <a:srgbClr val="ff6d67"/>
      </a:accent1>
      <a:accent2>
        <a:srgbClr val="ffbdce"/>
      </a:accent2>
      <a:accent3>
        <a:srgbClr val="d03932"/>
      </a:accent3>
      <a:accent4>
        <a:srgbClr val="8e2638"/>
      </a:accent4>
      <a:accent5>
        <a:srgbClr val="ffffff"/>
      </a:accent5>
      <a:accent6>
        <a:srgbClr val="e17d96"/>
      </a:accent6>
      <a:hlink>
        <a:srgbClr val="800020"/>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4.xml><?xml version="1.0" encoding="utf-8"?>
<a:theme xmlns:a="http://schemas.openxmlformats.org/drawingml/2006/main" name="Blood Bank Center by Slidesgo">
  <a:themeElements>
    <a:clrScheme name="Simple Light">
      <a:dk1>
        <a:srgbClr val="2c0604"/>
      </a:dk1>
      <a:lt1>
        <a:srgbClr val="a82b1e"/>
      </a:lt1>
      <a:dk2>
        <a:srgbClr val="e5cf81"/>
      </a:dk2>
      <a:lt2>
        <a:srgbClr val="000000"/>
      </a:lt2>
      <a:accent1>
        <a:srgbClr val="ff6d67"/>
      </a:accent1>
      <a:accent2>
        <a:srgbClr val="ffbdce"/>
      </a:accent2>
      <a:accent3>
        <a:srgbClr val="d03932"/>
      </a:accent3>
      <a:accent4>
        <a:srgbClr val="8e2638"/>
      </a:accent4>
      <a:accent5>
        <a:srgbClr val="ffffff"/>
      </a:accent5>
      <a:accent6>
        <a:srgbClr val="e17d96"/>
      </a:accent6>
      <a:hlink>
        <a:srgbClr val="800020"/>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5.xml><?xml version="1.0" encoding="utf-8"?>
<a:theme xmlns:a="http://schemas.openxmlformats.org/drawingml/2006/main" name="Blood Bank Center by Slidesgo">
  <a:themeElements>
    <a:clrScheme name="Simple Light">
      <a:dk1>
        <a:srgbClr val="2c0604"/>
      </a:dk1>
      <a:lt1>
        <a:srgbClr val="a82b1e"/>
      </a:lt1>
      <a:dk2>
        <a:srgbClr val="e5cf81"/>
      </a:dk2>
      <a:lt2>
        <a:srgbClr val="000000"/>
      </a:lt2>
      <a:accent1>
        <a:srgbClr val="ff6d67"/>
      </a:accent1>
      <a:accent2>
        <a:srgbClr val="ffbdce"/>
      </a:accent2>
      <a:accent3>
        <a:srgbClr val="d03932"/>
      </a:accent3>
      <a:accent4>
        <a:srgbClr val="8e2638"/>
      </a:accent4>
      <a:accent5>
        <a:srgbClr val="ffffff"/>
      </a:accent5>
      <a:accent6>
        <a:srgbClr val="e17d96"/>
      </a:accent6>
      <a:hlink>
        <a:srgbClr val="800020"/>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6.xml><?xml version="1.0" encoding="utf-8"?>
<a:theme xmlns:a="http://schemas.openxmlformats.org/drawingml/2006/main" name="Blood Bank Center by Slidesgo">
  <a:themeElements>
    <a:clrScheme name="Simple Light">
      <a:dk1>
        <a:srgbClr val="2c0604"/>
      </a:dk1>
      <a:lt1>
        <a:srgbClr val="a82b1e"/>
      </a:lt1>
      <a:dk2>
        <a:srgbClr val="e5cf81"/>
      </a:dk2>
      <a:lt2>
        <a:srgbClr val="000000"/>
      </a:lt2>
      <a:accent1>
        <a:srgbClr val="ff6d67"/>
      </a:accent1>
      <a:accent2>
        <a:srgbClr val="ffbdce"/>
      </a:accent2>
      <a:accent3>
        <a:srgbClr val="d03932"/>
      </a:accent3>
      <a:accent4>
        <a:srgbClr val="8e2638"/>
      </a:accent4>
      <a:accent5>
        <a:srgbClr val="ffffff"/>
      </a:accent5>
      <a:accent6>
        <a:srgbClr val="e17d96"/>
      </a:accent6>
      <a:hlink>
        <a:srgbClr val="800020"/>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7.xml><?xml version="1.0" encoding="utf-8"?>
<a:theme xmlns:a="http://schemas.openxmlformats.org/drawingml/2006/main" name="Blood Bank Center by Slidesgo">
  <a:themeElements>
    <a:clrScheme name="Simple Light">
      <a:dk1>
        <a:srgbClr val="2c0604"/>
      </a:dk1>
      <a:lt1>
        <a:srgbClr val="a82b1e"/>
      </a:lt1>
      <a:dk2>
        <a:srgbClr val="e5cf81"/>
      </a:dk2>
      <a:lt2>
        <a:srgbClr val="000000"/>
      </a:lt2>
      <a:accent1>
        <a:srgbClr val="ff6d67"/>
      </a:accent1>
      <a:accent2>
        <a:srgbClr val="ffbdce"/>
      </a:accent2>
      <a:accent3>
        <a:srgbClr val="d03932"/>
      </a:accent3>
      <a:accent4>
        <a:srgbClr val="8e2638"/>
      </a:accent4>
      <a:accent5>
        <a:srgbClr val="ffffff"/>
      </a:accent5>
      <a:accent6>
        <a:srgbClr val="e17d96"/>
      </a:accent6>
      <a:hlink>
        <a:srgbClr val="800020"/>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8.xml><?xml version="1.0" encoding="utf-8"?>
<a:theme xmlns:a="http://schemas.openxmlformats.org/drawingml/2006/main" name="Blood Bank Center by Slidesgo">
  <a:themeElements>
    <a:clrScheme name="Simple Light">
      <a:dk1>
        <a:srgbClr val="2c0604"/>
      </a:dk1>
      <a:lt1>
        <a:srgbClr val="a82b1e"/>
      </a:lt1>
      <a:dk2>
        <a:srgbClr val="e5cf81"/>
      </a:dk2>
      <a:lt2>
        <a:srgbClr val="000000"/>
      </a:lt2>
      <a:accent1>
        <a:srgbClr val="ff6d67"/>
      </a:accent1>
      <a:accent2>
        <a:srgbClr val="ffbdce"/>
      </a:accent2>
      <a:accent3>
        <a:srgbClr val="d03932"/>
      </a:accent3>
      <a:accent4>
        <a:srgbClr val="8e2638"/>
      </a:accent4>
      <a:accent5>
        <a:srgbClr val="ffffff"/>
      </a:accent5>
      <a:accent6>
        <a:srgbClr val="e17d96"/>
      </a:accent6>
      <a:hlink>
        <a:srgbClr val="800020"/>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9.xml><?xml version="1.0" encoding="utf-8"?>
<a:theme xmlns:a="http://schemas.openxmlformats.org/drawingml/2006/main" name="Blood Bank Center by Slidesgo">
  <a:themeElements>
    <a:clrScheme name="Simple Light">
      <a:dk1>
        <a:srgbClr val="2c0604"/>
      </a:dk1>
      <a:lt1>
        <a:srgbClr val="a82b1e"/>
      </a:lt1>
      <a:dk2>
        <a:srgbClr val="e5cf81"/>
      </a:dk2>
      <a:lt2>
        <a:srgbClr val="000000"/>
      </a:lt2>
      <a:accent1>
        <a:srgbClr val="ff6d67"/>
      </a:accent1>
      <a:accent2>
        <a:srgbClr val="ffbdce"/>
      </a:accent2>
      <a:accent3>
        <a:srgbClr val="d03932"/>
      </a:accent3>
      <a:accent4>
        <a:srgbClr val="8e2638"/>
      </a:accent4>
      <a:accent5>
        <a:srgbClr val="ffffff"/>
      </a:accent5>
      <a:accent6>
        <a:srgbClr val="e17d96"/>
      </a:accent6>
      <a:hlink>
        <a:srgbClr val="800020"/>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Blood Bank Center by Slidesgo">
  <a:themeElements>
    <a:clrScheme name="Simple Light">
      <a:dk1>
        <a:srgbClr val="2c0604"/>
      </a:dk1>
      <a:lt1>
        <a:srgbClr val="a82b1e"/>
      </a:lt1>
      <a:dk2>
        <a:srgbClr val="e5cf81"/>
      </a:dk2>
      <a:lt2>
        <a:srgbClr val="000000"/>
      </a:lt2>
      <a:accent1>
        <a:srgbClr val="ff6d67"/>
      </a:accent1>
      <a:accent2>
        <a:srgbClr val="ffbdce"/>
      </a:accent2>
      <a:accent3>
        <a:srgbClr val="d03932"/>
      </a:accent3>
      <a:accent4>
        <a:srgbClr val="8e2638"/>
      </a:accent4>
      <a:accent5>
        <a:srgbClr val="ffffff"/>
      </a:accent5>
      <a:accent6>
        <a:srgbClr val="e17d96"/>
      </a:accent6>
      <a:hlink>
        <a:srgbClr val="800020"/>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0.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1.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2.xml><?xml version="1.0" encoding="utf-8"?>
<a:theme xmlns:a="http://schemas.openxmlformats.org/drawingml/2006/main" name="Office Theme">
  <a:themeElements>
    <a:clrScheme name="Office">
      <a:dk1>
        <a:sysClr val="windowText" lastClr="000000"/>
      </a:dk1>
      <a:lt1>
        <a:sysClr val="window" lastClr="FFFFFF"/>
      </a:lt1>
      <a:dk2>
        <a:srgbClr val="e5cf81"/>
      </a:dk2>
      <a:lt2>
        <a:srgbClr val="000000"/>
      </a:lt2>
      <a:accent1>
        <a:srgbClr val="ff6d67"/>
      </a:accent1>
      <a:accent2>
        <a:srgbClr val="ffbdce"/>
      </a:accent2>
      <a:accent3>
        <a:srgbClr val="d03932"/>
      </a:accent3>
      <a:accent4>
        <a:srgbClr val="8e2638"/>
      </a:accent4>
      <a:accent5>
        <a:srgbClr val="ffffff"/>
      </a:accent5>
      <a:accent6>
        <a:srgbClr val="e17d96"/>
      </a:accent6>
      <a:hlink>
        <a:srgbClr val="800020"/>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3.xml><?xml version="1.0" encoding="utf-8"?>
<a:theme xmlns:a="http://schemas.openxmlformats.org/drawingml/2006/main" name="Office Theme">
  <a:themeElements>
    <a:clrScheme name="Office">
      <a:dk1>
        <a:sysClr val="windowText" lastClr="000000"/>
      </a:dk1>
      <a:lt1>
        <a:sysClr val="window" lastClr="FFFFFF"/>
      </a:lt1>
      <a:dk2>
        <a:srgbClr val="e5cf81"/>
      </a:dk2>
      <a:lt2>
        <a:srgbClr val="000000"/>
      </a:lt2>
      <a:accent1>
        <a:srgbClr val="ff6d67"/>
      </a:accent1>
      <a:accent2>
        <a:srgbClr val="ffbdce"/>
      </a:accent2>
      <a:accent3>
        <a:srgbClr val="d03932"/>
      </a:accent3>
      <a:accent4>
        <a:srgbClr val="8e2638"/>
      </a:accent4>
      <a:accent5>
        <a:srgbClr val="ffffff"/>
      </a:accent5>
      <a:accent6>
        <a:srgbClr val="e17d96"/>
      </a:accent6>
      <a:hlink>
        <a:srgbClr val="800020"/>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Blood Bank Center by Slidesgo">
  <a:themeElements>
    <a:clrScheme name="Simple Light">
      <a:dk1>
        <a:srgbClr val="2c0604"/>
      </a:dk1>
      <a:lt1>
        <a:srgbClr val="a82b1e"/>
      </a:lt1>
      <a:dk2>
        <a:srgbClr val="e5cf81"/>
      </a:dk2>
      <a:lt2>
        <a:srgbClr val="000000"/>
      </a:lt2>
      <a:accent1>
        <a:srgbClr val="ff6d67"/>
      </a:accent1>
      <a:accent2>
        <a:srgbClr val="ffbdce"/>
      </a:accent2>
      <a:accent3>
        <a:srgbClr val="d03932"/>
      </a:accent3>
      <a:accent4>
        <a:srgbClr val="8e2638"/>
      </a:accent4>
      <a:accent5>
        <a:srgbClr val="ffffff"/>
      </a:accent5>
      <a:accent6>
        <a:srgbClr val="e17d96"/>
      </a:accent6>
      <a:hlink>
        <a:srgbClr val="800020"/>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Blood Bank Center by Slidesgo">
  <a:themeElements>
    <a:clrScheme name="Simple Light">
      <a:dk1>
        <a:srgbClr val="2c0604"/>
      </a:dk1>
      <a:lt1>
        <a:srgbClr val="a82b1e"/>
      </a:lt1>
      <a:dk2>
        <a:srgbClr val="e5cf81"/>
      </a:dk2>
      <a:lt2>
        <a:srgbClr val="000000"/>
      </a:lt2>
      <a:accent1>
        <a:srgbClr val="ff6d67"/>
      </a:accent1>
      <a:accent2>
        <a:srgbClr val="ffbdce"/>
      </a:accent2>
      <a:accent3>
        <a:srgbClr val="d03932"/>
      </a:accent3>
      <a:accent4>
        <a:srgbClr val="8e2638"/>
      </a:accent4>
      <a:accent5>
        <a:srgbClr val="ffffff"/>
      </a:accent5>
      <a:accent6>
        <a:srgbClr val="e17d96"/>
      </a:accent6>
      <a:hlink>
        <a:srgbClr val="800020"/>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name="Blood Bank Center by Slidesgo">
  <a:themeElements>
    <a:clrScheme name="Simple Light">
      <a:dk1>
        <a:srgbClr val="2c0604"/>
      </a:dk1>
      <a:lt1>
        <a:srgbClr val="a82b1e"/>
      </a:lt1>
      <a:dk2>
        <a:srgbClr val="e5cf81"/>
      </a:dk2>
      <a:lt2>
        <a:srgbClr val="000000"/>
      </a:lt2>
      <a:accent1>
        <a:srgbClr val="ff6d67"/>
      </a:accent1>
      <a:accent2>
        <a:srgbClr val="ffbdce"/>
      </a:accent2>
      <a:accent3>
        <a:srgbClr val="d03932"/>
      </a:accent3>
      <a:accent4>
        <a:srgbClr val="8e2638"/>
      </a:accent4>
      <a:accent5>
        <a:srgbClr val="ffffff"/>
      </a:accent5>
      <a:accent6>
        <a:srgbClr val="e17d96"/>
      </a:accent6>
      <a:hlink>
        <a:srgbClr val="800020"/>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name="Blood Bank Center by Slidesgo">
  <a:themeElements>
    <a:clrScheme name="Simple Light">
      <a:dk1>
        <a:srgbClr val="2c0604"/>
      </a:dk1>
      <a:lt1>
        <a:srgbClr val="a82b1e"/>
      </a:lt1>
      <a:dk2>
        <a:srgbClr val="e5cf81"/>
      </a:dk2>
      <a:lt2>
        <a:srgbClr val="000000"/>
      </a:lt2>
      <a:accent1>
        <a:srgbClr val="ff6d67"/>
      </a:accent1>
      <a:accent2>
        <a:srgbClr val="ffbdce"/>
      </a:accent2>
      <a:accent3>
        <a:srgbClr val="d03932"/>
      </a:accent3>
      <a:accent4>
        <a:srgbClr val="8e2638"/>
      </a:accent4>
      <a:accent5>
        <a:srgbClr val="ffffff"/>
      </a:accent5>
      <a:accent6>
        <a:srgbClr val="e17d96"/>
      </a:accent6>
      <a:hlink>
        <a:srgbClr val="800020"/>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8.xml><?xml version="1.0" encoding="utf-8"?>
<a:theme xmlns:a="http://schemas.openxmlformats.org/drawingml/2006/main" name="Blood Bank Center by Slidesgo">
  <a:themeElements>
    <a:clrScheme name="Simple Light">
      <a:dk1>
        <a:srgbClr val="2c0604"/>
      </a:dk1>
      <a:lt1>
        <a:srgbClr val="a82b1e"/>
      </a:lt1>
      <a:dk2>
        <a:srgbClr val="e5cf81"/>
      </a:dk2>
      <a:lt2>
        <a:srgbClr val="000000"/>
      </a:lt2>
      <a:accent1>
        <a:srgbClr val="ff6d67"/>
      </a:accent1>
      <a:accent2>
        <a:srgbClr val="ffbdce"/>
      </a:accent2>
      <a:accent3>
        <a:srgbClr val="d03932"/>
      </a:accent3>
      <a:accent4>
        <a:srgbClr val="8e2638"/>
      </a:accent4>
      <a:accent5>
        <a:srgbClr val="ffffff"/>
      </a:accent5>
      <a:accent6>
        <a:srgbClr val="e17d96"/>
      </a:accent6>
      <a:hlink>
        <a:srgbClr val="800020"/>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9.xml><?xml version="1.0" encoding="utf-8"?>
<a:theme xmlns:a="http://schemas.openxmlformats.org/drawingml/2006/main" name="Blood Bank Center by Slidesgo">
  <a:themeElements>
    <a:clrScheme name="Simple Light">
      <a:dk1>
        <a:srgbClr val="2c0604"/>
      </a:dk1>
      <a:lt1>
        <a:srgbClr val="a82b1e"/>
      </a:lt1>
      <a:dk2>
        <a:srgbClr val="e5cf81"/>
      </a:dk2>
      <a:lt2>
        <a:srgbClr val="000000"/>
      </a:lt2>
      <a:accent1>
        <a:srgbClr val="ff6d67"/>
      </a:accent1>
      <a:accent2>
        <a:srgbClr val="ffbdce"/>
      </a:accent2>
      <a:accent3>
        <a:srgbClr val="d03932"/>
      </a:accent3>
      <a:accent4>
        <a:srgbClr val="8e2638"/>
      </a:accent4>
      <a:accent5>
        <a:srgbClr val="ffffff"/>
      </a:accent5>
      <a:accent6>
        <a:srgbClr val="e17d96"/>
      </a:accent6>
      <a:hlink>
        <a:srgbClr val="800020"/>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219</TotalTime>
  <Application>LibreOffice/7.4.3.2$Windows_X86_64 LibreOffice_project/1048a8393ae2eeec98dff31b5c133c5f1d08b890</Application>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dc:description/>
  <dc:language>en-IN</dc:language>
  <cp:lastModifiedBy/>
  <dcterms:modified xsi:type="dcterms:W3CDTF">2023-03-02T21:38:37Z</dcterms:modified>
  <cp:revision>2</cp:revision>
  <dc:subject/>
  <dc:title/>
</cp:coreProperties>
</file>